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706688"/>
        <c:axId val="110460224"/>
        <c:axId val="0"/>
      </c:bar3DChart>
      <c:catAx>
        <c:axId val="110706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460224"/>
        <c:crosses val="autoZero"/>
        <c:auto val="1"/>
        <c:lblAlgn val="ctr"/>
        <c:lblOffset val="100"/>
        <c:noMultiLvlLbl val="0"/>
      </c:catAx>
      <c:valAx>
        <c:axId val="11046022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07066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864896"/>
        <c:axId val="111687296"/>
        <c:axId val="0"/>
      </c:bar3DChart>
      <c:catAx>
        <c:axId val="134864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687296"/>
        <c:crosses val="autoZero"/>
        <c:auto val="1"/>
        <c:lblAlgn val="ctr"/>
        <c:lblOffset val="100"/>
        <c:noMultiLvlLbl val="0"/>
      </c:catAx>
      <c:valAx>
        <c:axId val="11168729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48648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865920"/>
        <c:axId val="111692032"/>
        <c:axId val="0"/>
      </c:bar3DChart>
      <c:catAx>
        <c:axId val="1348659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692032"/>
        <c:crosses val="autoZero"/>
        <c:auto val="1"/>
        <c:lblAlgn val="ctr"/>
        <c:lblOffset val="100"/>
        <c:noMultiLvlLbl val="0"/>
      </c:catAx>
      <c:valAx>
        <c:axId val="11169203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48659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866432"/>
        <c:axId val="111696640"/>
        <c:axId val="0"/>
      </c:bar3DChart>
      <c:catAx>
        <c:axId val="134866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696640"/>
        <c:crosses val="autoZero"/>
        <c:auto val="1"/>
        <c:lblAlgn val="ctr"/>
        <c:lblOffset val="100"/>
        <c:noMultiLvlLbl val="0"/>
      </c:catAx>
      <c:valAx>
        <c:axId val="1116966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48664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091648"/>
        <c:axId val="111725952"/>
        <c:axId val="0"/>
      </c:bar3DChart>
      <c:catAx>
        <c:axId val="48091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725952"/>
        <c:crosses val="autoZero"/>
        <c:auto val="1"/>
        <c:lblAlgn val="ctr"/>
        <c:lblOffset val="100"/>
        <c:noMultiLvlLbl val="0"/>
      </c:catAx>
      <c:valAx>
        <c:axId val="1117259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80916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279552"/>
        <c:axId val="111730688"/>
        <c:axId val="0"/>
      </c:bar3DChart>
      <c:catAx>
        <c:axId val="48279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730688"/>
        <c:crosses val="autoZero"/>
        <c:auto val="1"/>
        <c:lblAlgn val="ctr"/>
        <c:lblOffset val="100"/>
        <c:noMultiLvlLbl val="0"/>
      </c:catAx>
      <c:valAx>
        <c:axId val="11173068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82795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0.13531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675529" cy="74377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0.13531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675529" cy="74377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-1259633" y="0"/>
          <a:ext cx="2376263" cy="297464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0.13531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675529" cy="743776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0.13531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675529" cy="743776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0.13531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675529" cy="743776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0.13531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675529" cy="74377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3BC07-454A-462F-8AA2-388C4B79FE5F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EED59-BF9E-40AC-8A13-1AFD0EA4E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2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EED59-BF9E-40AC-8A13-1AFD0EA4E64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5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EED59-BF9E-40AC-8A13-1AFD0EA4E6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29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EED59-BF9E-40AC-8A13-1AFD0EA4E6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815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EED59-BF9E-40AC-8A13-1AFD0EA4E64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09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kzsh@yandex.ru" TargetMode="Externa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" y="0"/>
            <a:ext cx="913448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3024336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Краевая </a:t>
            </a:r>
            <a:r>
              <a:rPr lang="ru-RU" sz="4000" b="1" i="1" dirty="0" smtClean="0"/>
              <a:t>очно-заочная </a:t>
            </a:r>
            <a:r>
              <a:rPr lang="ru-RU" sz="4000" b="1" i="1" dirty="0"/>
              <a:t>школа с дистанционными формами обучения как перспективное направление образования в области краеведения</a:t>
            </a:r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9" y="3921794"/>
            <a:ext cx="2145242" cy="21075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08" y="198167"/>
            <a:ext cx="791213" cy="7874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14" y="4188668"/>
            <a:ext cx="3527061" cy="264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3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" y="0"/>
            <a:ext cx="9134485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08" y="198167"/>
            <a:ext cx="791213" cy="787424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324500"/>
              </p:ext>
            </p:extLst>
          </p:nvPr>
        </p:nvGraphicFramePr>
        <p:xfrm>
          <a:off x="1259633" y="675410"/>
          <a:ext cx="6984776" cy="548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2800" b="1" dirty="0"/>
              <a:t>Задачи краевой очно-заочной краеведческой </a:t>
            </a:r>
            <a:br>
              <a:rPr lang="ru-RU" sz="2800" b="1" dirty="0"/>
            </a:br>
            <a:r>
              <a:rPr lang="ru-RU" sz="2800" b="1" dirty="0"/>
              <a:t>школы с элементами дистанционного </a:t>
            </a:r>
            <a:r>
              <a:rPr lang="ru-RU" sz="2800" b="1" dirty="0" smtClean="0"/>
              <a:t>обучения: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03244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вовлечение в единое образовательное пространство Хабаровского края учащихся, проживающих территориально удалённо от образовательных организаций; </a:t>
            </a:r>
          </a:p>
          <a:p>
            <a:endParaRPr lang="ru-RU" dirty="0"/>
          </a:p>
          <a:p>
            <a:r>
              <a:rPr lang="ru-RU" dirty="0" smtClean="0"/>
              <a:t>изучение </a:t>
            </a:r>
            <a:r>
              <a:rPr lang="ru-RU" dirty="0"/>
              <a:t>своей малой Родины, основ народной культуры, воспитание бережного отношения к её наследию, опыту предыдущих поколений;</a:t>
            </a:r>
          </a:p>
          <a:p>
            <a:endParaRPr lang="ru-RU" dirty="0"/>
          </a:p>
          <a:p>
            <a:r>
              <a:rPr lang="ru-RU" dirty="0"/>
              <a:t>обновление содержания, организационных форм, методов и технологий дополнительного образования детей.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78" y="4649976"/>
            <a:ext cx="2643035" cy="220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6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" y="0"/>
            <a:ext cx="9134485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08" y="198167"/>
            <a:ext cx="791213" cy="787424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505099"/>
              </p:ext>
            </p:extLst>
          </p:nvPr>
        </p:nvGraphicFramePr>
        <p:xfrm>
          <a:off x="179513" y="3190664"/>
          <a:ext cx="3456384" cy="297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u="sng" dirty="0"/>
              <a:t>Привлечение новых </a:t>
            </a:r>
            <a:r>
              <a:rPr lang="ru-RU" sz="3600" b="1" i="1" u="sng" dirty="0" smtClean="0"/>
              <a:t>участников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Приглашаем учащихся 5-10 классов со всех муниципальных территорий Хабаровского края для всестороннего изучения краеведения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1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" y="0"/>
            <a:ext cx="9134485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08" y="198167"/>
            <a:ext cx="791213" cy="787424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375695"/>
              </p:ext>
            </p:extLst>
          </p:nvPr>
        </p:nvGraphicFramePr>
        <p:xfrm>
          <a:off x="1259633" y="675410"/>
          <a:ext cx="6984776" cy="548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Обучение ведется по дополнительным общеобразовательным общеразвивающим программам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5"/>
            <a:ext cx="8229600" cy="3600401"/>
          </a:xfrm>
        </p:spPr>
        <p:txBody>
          <a:bodyPr/>
          <a:lstStyle/>
          <a:p>
            <a:r>
              <a:rPr lang="ru-RU" dirty="0"/>
              <a:t>Школа юного краеведа-исследователя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/>
              <a:t>  «Возвращение к истокам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/>
              <a:t> «Активисты школьного музея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/>
              <a:t> «Мир природы Приамурья</a:t>
            </a:r>
            <a:r>
              <a:rPr lang="ru-RU" dirty="0" smtClean="0"/>
              <a:t>». 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048"/>
            <a:ext cx="280325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2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" y="0"/>
            <a:ext cx="9134485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08" y="198167"/>
            <a:ext cx="791213" cy="787424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719873"/>
              </p:ext>
            </p:extLst>
          </p:nvPr>
        </p:nvGraphicFramePr>
        <p:xfrm>
          <a:off x="1259633" y="675410"/>
          <a:ext cx="6984776" cy="548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Приглашаем в нашу школу!</a:t>
            </a:r>
            <a:endParaRPr lang="ru-RU" sz="36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51" y="1600200"/>
            <a:ext cx="713709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9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" y="0"/>
            <a:ext cx="9134485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08" y="198167"/>
            <a:ext cx="791213" cy="787424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075175"/>
              </p:ext>
            </p:extLst>
          </p:nvPr>
        </p:nvGraphicFramePr>
        <p:xfrm>
          <a:off x="1259633" y="675410"/>
          <a:ext cx="6984776" cy="548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Контактная информация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i="1" dirty="0" smtClean="0"/>
              <a:t>г. Хабаровск, 680007</a:t>
            </a:r>
            <a:endParaRPr lang="ru-RU" i="1" dirty="0"/>
          </a:p>
          <a:p>
            <a:pPr marL="0" indent="0">
              <a:buNone/>
            </a:pPr>
            <a:r>
              <a:rPr lang="ru-RU" i="1" dirty="0"/>
              <a:t>ул. </a:t>
            </a:r>
            <a:r>
              <a:rPr lang="ru-RU" i="1" dirty="0" err="1"/>
              <a:t>Волочаевская</a:t>
            </a:r>
            <a:r>
              <a:rPr lang="ru-RU" i="1" dirty="0"/>
              <a:t>, д. 13, центр туризма, краеведения и спорта</a:t>
            </a:r>
          </a:p>
          <a:p>
            <a:pPr marL="0" indent="0">
              <a:buNone/>
            </a:pPr>
            <a:r>
              <a:rPr lang="ru-RU" i="1" dirty="0"/>
              <a:t>Телефон: (4212) 29 43 41 - отдел краеведения и музейной работы</a:t>
            </a:r>
          </a:p>
          <a:p>
            <a:pPr marL="0" indent="0">
              <a:buNone/>
            </a:pPr>
            <a:r>
              <a:rPr lang="ru-RU" i="1" dirty="0"/>
              <a:t>Группа в vk.com ККОЗШ https://vk.com/kkozsh</a:t>
            </a:r>
          </a:p>
          <a:p>
            <a:pPr marL="0" indent="0">
              <a:buNone/>
            </a:pPr>
            <a:r>
              <a:rPr lang="ru-RU" i="1" dirty="0"/>
              <a:t>E-</a:t>
            </a:r>
            <a:r>
              <a:rPr lang="ru-RU" i="1" dirty="0" err="1"/>
              <a:t>mail</a:t>
            </a:r>
            <a:r>
              <a:rPr lang="ru-RU" i="1" dirty="0"/>
              <a:t>: </a:t>
            </a:r>
            <a:r>
              <a:rPr lang="ru-RU" i="1" u="sng" dirty="0">
                <a:hlinkClick r:id="rId6"/>
              </a:rPr>
              <a:t>kkzsh@yandex.ru</a:t>
            </a:r>
            <a:endParaRPr lang="ru-RU" i="1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941" y="4482721"/>
            <a:ext cx="3165059" cy="237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18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" y="0"/>
            <a:ext cx="9134485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08" y="198167"/>
            <a:ext cx="791213" cy="787424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075175"/>
              </p:ext>
            </p:extLst>
          </p:nvPr>
        </p:nvGraphicFramePr>
        <p:xfrm>
          <a:off x="1259633" y="675410"/>
          <a:ext cx="6984776" cy="548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Сайт ККОЗШ</a:t>
            </a:r>
          </a:p>
        </p:txBody>
      </p:sp>
      <p:pic>
        <p:nvPicPr>
          <p:cNvPr id="7" name="Объект 3"/>
          <p:cNvPicPr>
            <a:picLocks noGrp="1"/>
          </p:cNvPicPr>
          <p:nvPr>
            <p:ph idx="1"/>
          </p:nvPr>
        </p:nvPicPr>
        <p:blipFill rotWithShape="1">
          <a:blip r:embed="rId5"/>
          <a:srcRect r="3346"/>
          <a:stretch/>
        </p:blipFill>
        <p:spPr>
          <a:xfrm>
            <a:off x="683534" y="1600200"/>
            <a:ext cx="777693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8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169</Words>
  <Application>Microsoft Office PowerPoint</Application>
  <PresentationFormat>Экран (4:3)</PresentationFormat>
  <Paragraphs>26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Краевая очно-заочная школа с дистанционными формами обучения как перспективное направление образования в области краеведения</vt:lpstr>
      <vt:lpstr>Задачи краевой очно-заочной краеведческой  школы с элементами дистанционного обучения:</vt:lpstr>
      <vt:lpstr>Привлечение новых участников</vt:lpstr>
      <vt:lpstr>Обучение ведется по дополнительным общеобразовательным общеразвивающим программам </vt:lpstr>
      <vt:lpstr>Приглашаем в нашу школу!</vt:lpstr>
      <vt:lpstr>Контактная информация</vt:lpstr>
      <vt:lpstr>Сайт ККОЗШ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Краевая очно-заочная школа с дистанционными формами обучения как перспективное направление образования в области краеведения</dc:title>
  <dc:creator>User</dc:creator>
  <cp:lastModifiedBy>User</cp:lastModifiedBy>
  <cp:revision>8</cp:revision>
  <dcterms:created xsi:type="dcterms:W3CDTF">2020-07-24T03:48:00Z</dcterms:created>
  <dcterms:modified xsi:type="dcterms:W3CDTF">2020-07-24T04:40:31Z</dcterms:modified>
</cp:coreProperties>
</file>