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5" r:id="rId5"/>
    <p:sldId id="273" r:id="rId6"/>
    <p:sldId id="274" r:id="rId7"/>
    <p:sldId id="276" r:id="rId8"/>
    <p:sldId id="278" r:id="rId9"/>
    <p:sldId id="277" r:id="rId10"/>
    <p:sldId id="279" r:id="rId11"/>
    <p:sldId id="269" r:id="rId1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292929"/>
    <a:srgbClr val="1C1C1C"/>
    <a:srgbClr val="000099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34567" autoAdjust="0"/>
    <p:restoredTop sz="94660" autoAdjust="0"/>
  </p:normalViewPr>
  <p:slideViewPr>
    <p:cSldViewPr>
      <p:cViewPr>
        <p:scale>
          <a:sx n="100" d="100"/>
          <a:sy n="100" d="100"/>
        </p:scale>
        <p:origin x="-984" y="-4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FA-20EF-4560-9E63-71A98C11E83B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6FB3-E6E1-4411-8C5D-497A0018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CA09-0BC9-44C7-A270-87A36F2EE40D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88A1-0486-41C2-B7FB-58797ABB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AAB0E-E536-476A-9DD3-38E9DF44AA29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FE63-4128-4BEF-9ADE-0949F0C1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4B16-9B5E-4DCD-8360-525DDC8CD86E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F807C-7121-4297-924D-2663F9DF5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B4E55-B6E1-4528-B570-9C2CC1701D35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D54F2-CCA8-4856-B01C-37A348878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1D40-393C-4B92-908A-5F1E4876EBE6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11BC-2416-46EB-A76E-4FA10B5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0CAF-F61A-4A2B-AC2F-4B7FF8FFDF90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24F0-7914-4441-A0AD-FA11AD60A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5EE-1D93-4B0B-AF56-75956D43F9F0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E84E-1354-4054-BCF4-0C5D26CA4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C5C61-AA82-4D7D-9D39-F99C60191599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BAE0-794F-45AF-94B0-7B74CDDA1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1B303-4D93-49A5-8AAC-03D70C1734D0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FE1E-0119-4CA5-BF91-7647B82EB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41661-3F6B-4D5A-B582-5831B904FB3D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51E-A424-4EAF-8841-69C1BB3EB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D50735-A0F8-4703-8E9F-560584DE8D03}" type="datetimeFigureOut">
              <a:rPr lang="ru-RU"/>
              <a:pPr>
                <a:defRPr/>
              </a:pPr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9949F-E09C-4066-A164-0CD3A96C8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hekin\Desktop\&#1055;&#1088;&#1086;&#1077;&#1082;&#1090;1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1821731" y="71420"/>
            <a:ext cx="6929454" cy="1428760"/>
          </a:xfrm>
        </p:spPr>
        <p:txBody>
          <a:bodyPr/>
          <a:lstStyle/>
          <a:p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Министерство образования и науки Хабаровского края</a:t>
            </a:r>
            <a:b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Краевое государственное бюджетное образовательное учреждение дополнительного образования </a:t>
            </a:r>
            <a:b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«Хабаровский краевой центр развития творчества</a:t>
            </a:r>
            <a:b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Bookman Old Style" pitchFamily="18" charset="0"/>
              </a:rPr>
              <a:t>детей и юношества»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454945"/>
            <a:ext cx="8572500" cy="1473995"/>
          </a:xfrm>
        </p:spPr>
        <p:txBody>
          <a:bodyPr>
            <a:noAutofit/>
          </a:bodyPr>
          <a:lstStyle/>
          <a:p>
            <a:pPr>
              <a:lnSpc>
                <a:spcPts val="3300"/>
              </a:lnSpc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Краевая инновационная площадка</a:t>
            </a:r>
          </a:p>
          <a:p>
            <a:pPr>
              <a:lnSpc>
                <a:spcPts val="3300"/>
              </a:lnSpc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«Внедрение профессионального стандарта </a:t>
            </a:r>
          </a:p>
          <a:p>
            <a:pPr>
              <a:lnSpc>
                <a:spcPts val="3300"/>
              </a:lnSpc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«Педагог дополнительного образования»</a:t>
            </a:r>
          </a:p>
        </p:txBody>
      </p:sp>
      <p:grpSp>
        <p:nvGrpSpPr>
          <p:cNvPr id="13315" name="Group 476"/>
          <p:cNvGrpSpPr>
            <a:grpSpLocks/>
          </p:cNvGrpSpPr>
          <p:nvPr/>
        </p:nvGrpSpPr>
        <p:grpSpPr bwMode="auto">
          <a:xfrm>
            <a:off x="2963852" y="2893222"/>
            <a:ext cx="3251222" cy="1949051"/>
            <a:chOff x="307" y="509"/>
            <a:chExt cx="1081" cy="683"/>
          </a:xfrm>
        </p:grpSpPr>
        <p:sp>
          <p:nvSpPr>
            <p:cNvPr id="13316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19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3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5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9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1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7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1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2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3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4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5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6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7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8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9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0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0" name="Picture 3" descr="C:\Users\Shekin\Desktop\li_0Av-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71" y="0"/>
            <a:ext cx="1452510" cy="1339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Проект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928990" y="-18"/>
            <a:ext cx="15070732" cy="6357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Заголовок 1"/>
          <p:cNvSpPr txBox="1">
            <a:spLocks/>
          </p:cNvSpPr>
          <p:nvPr/>
        </p:nvSpPr>
        <p:spPr bwMode="auto">
          <a:xfrm>
            <a:off x="1142977" y="598393"/>
            <a:ext cx="6829425" cy="18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ВНИМАНИЕ!</a:t>
            </a: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42" name="Group 476"/>
          <p:cNvGrpSpPr>
            <a:grpSpLocks/>
          </p:cNvGrpSpPr>
          <p:nvPr/>
        </p:nvGrpSpPr>
        <p:grpSpPr bwMode="auto">
          <a:xfrm>
            <a:off x="2963852" y="2893222"/>
            <a:ext cx="3251222" cy="1949051"/>
            <a:chOff x="307" y="509"/>
            <a:chExt cx="1081" cy="683"/>
          </a:xfrm>
        </p:grpSpPr>
        <p:sp>
          <p:nvSpPr>
            <p:cNvPr id="143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6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8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Рисунок 57" descr="E:\Фото __\P1040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042" y="1232288"/>
            <a:ext cx="5500726" cy="37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59" descr="E:\Фото __\IMG_20161103_111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853" y="1232287"/>
            <a:ext cx="5786478" cy="37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104" y="1232288"/>
            <a:ext cx="5560289" cy="374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Фото __\IMG_20160929_10103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857168" y="1232288"/>
            <a:ext cx="5381600" cy="3755055"/>
          </a:xfrm>
        </p:spPr>
      </p:pic>
      <p:pic>
        <p:nvPicPr>
          <p:cNvPr id="14341" name="Рисунок 56" descr="E:\Фото __\P10407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16919" y="1232287"/>
            <a:ext cx="5286412" cy="376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7" name="Group 476"/>
          <p:cNvGrpSpPr>
            <a:grpSpLocks noGrp="1"/>
          </p:cNvGrpSpPr>
          <p:nvPr/>
        </p:nvGrpSpPr>
        <p:grpSpPr bwMode="auto">
          <a:xfrm>
            <a:off x="614382" y="160718"/>
            <a:ext cx="1242974" cy="857250"/>
            <a:chOff x="307" y="509"/>
            <a:chExt cx="1081" cy="683"/>
          </a:xfrm>
        </p:grpSpPr>
        <p:sp>
          <p:nvSpPr>
            <p:cNvPr id="14345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8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50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3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4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6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4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5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6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8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9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357439" y="214313"/>
            <a:ext cx="6429375" cy="803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071718" y="94798"/>
            <a:ext cx="6929438" cy="984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 мы стали краевой инновационной площадкой? 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43" presetID="2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5" y="160724"/>
            <a:ext cx="6829425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мы для этого сделали?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2" name="Объект 5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1533848"/>
            <a:ext cx="3094040" cy="2466662"/>
          </a:xfrm>
          <a:ln>
            <a:noFill/>
          </a:ln>
        </p:spPr>
      </p:pic>
      <p:pic>
        <p:nvPicPr>
          <p:cNvPr id="15364" name="Рисунок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904" y="3000378"/>
            <a:ext cx="2487170" cy="20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152305"/>
            <a:ext cx="2571768" cy="19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Выгнутая вверх стрелка 53"/>
          <p:cNvSpPr/>
          <p:nvPr/>
        </p:nvSpPr>
        <p:spPr>
          <a:xfrm rot="19577644">
            <a:off x="1787129" y="1978700"/>
            <a:ext cx="1797180" cy="6762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Выгнутая вверх стрелка 54"/>
          <p:cNvSpPr/>
          <p:nvPr/>
        </p:nvSpPr>
        <p:spPr>
          <a:xfrm rot="19889435">
            <a:off x="4805114" y="1051323"/>
            <a:ext cx="1555484" cy="6834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3" name="Group 476"/>
          <p:cNvGrpSpPr>
            <a:grpSpLocks noGrp="1"/>
          </p:cNvGrpSpPr>
          <p:nvPr/>
        </p:nvGrpSpPr>
        <p:grpSpPr bwMode="auto">
          <a:xfrm>
            <a:off x="614382" y="160718"/>
            <a:ext cx="1242974" cy="857250"/>
            <a:chOff x="307" y="509"/>
            <a:chExt cx="1081" cy="683"/>
          </a:xfrm>
        </p:grpSpPr>
        <p:sp>
          <p:nvSpPr>
            <p:cNvPr id="104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Заголовок 1"/>
          <p:cNvSpPr>
            <a:spLocks noGrp="1"/>
          </p:cNvSpPr>
          <p:nvPr>
            <p:ph type="title"/>
          </p:nvPr>
        </p:nvSpPr>
        <p:spPr>
          <a:xfrm>
            <a:off x="1857376" y="160724"/>
            <a:ext cx="7286625" cy="857250"/>
          </a:xfrm>
        </p:spPr>
        <p:txBody>
          <a:bodyPr rtlCol="0"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Краевая инновационная площадка</a:t>
            </a:r>
            <a:b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</a:b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/>
                <a:ea typeface="Arial Unicode MS"/>
                <a:cs typeface="Arial Unicode MS"/>
              </a:rPr>
              <a:t>«Внедрение профессионального стандарта «Педагог дополнительного образования»</a:t>
            </a:r>
          </a:p>
        </p:txBody>
      </p:sp>
      <p:pic>
        <p:nvPicPr>
          <p:cNvPr id="20482" name="Picture 2" descr="C:\Users\Shekin\Desktop\000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9758">
            <a:off x="7145071" y="1876778"/>
            <a:ext cx="1785128" cy="266487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81" name="Picture 1" descr="C:\Users\Shekin\Desktop\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5945">
            <a:off x="5143315" y="2351196"/>
            <a:ext cx="1802786" cy="26789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 descr="C:\Users\Shekin\Desktop\Буфер обмена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351">
            <a:off x="2142725" y="3197142"/>
            <a:ext cx="2810179" cy="17643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476"/>
          <p:cNvGrpSpPr>
            <a:grpSpLocks noGrp="1"/>
          </p:cNvGrpSpPr>
          <p:nvPr/>
        </p:nvGrpSpPr>
        <p:grpSpPr bwMode="auto">
          <a:xfrm>
            <a:off x="614382" y="160718"/>
            <a:ext cx="1242974" cy="857250"/>
            <a:chOff x="307" y="509"/>
            <a:chExt cx="1081" cy="683"/>
          </a:xfrm>
        </p:grpSpPr>
        <p:sp>
          <p:nvSpPr>
            <p:cNvPr id="54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9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14282" y="1214428"/>
            <a:ext cx="8643998" cy="339447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b="1" dirty="0" smtClean="0"/>
              <a:t>Распоряжение Министерства образования</a:t>
            </a:r>
          </a:p>
          <a:p>
            <a:pPr>
              <a:lnSpc>
                <a:spcPts val="3000"/>
              </a:lnSpc>
              <a:buNone/>
            </a:pPr>
            <a:r>
              <a:rPr lang="ru-RU" b="1" dirty="0" smtClean="0"/>
              <a:t>    и науки Хабаровского края</a:t>
            </a:r>
          </a:p>
          <a:p>
            <a:pPr>
              <a:lnSpc>
                <a:spcPts val="3000"/>
              </a:lnSpc>
            </a:pPr>
            <a:r>
              <a:rPr lang="ru-RU" b="1" dirty="0" smtClean="0"/>
              <a:t>Положение по КИП</a:t>
            </a:r>
          </a:p>
          <a:p>
            <a:pPr>
              <a:lnSpc>
                <a:spcPts val="3000"/>
              </a:lnSpc>
            </a:pPr>
            <a:r>
              <a:rPr lang="ru-RU" b="1" dirty="0" smtClean="0"/>
              <a:t>Дорожная карта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1"/>
          <p:cNvSpPr txBox="1">
            <a:spLocks/>
          </p:cNvSpPr>
          <p:nvPr/>
        </p:nvSpPr>
        <p:spPr bwMode="auto">
          <a:xfrm>
            <a:off x="1857375" y="160724"/>
            <a:ext cx="728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противоречия мы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хотим решить?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2" y="3357568"/>
            <a:ext cx="2906460" cy="174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460" y="1078130"/>
            <a:ext cx="2487894" cy="167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7884" y="3274255"/>
            <a:ext cx="2774776" cy="184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214561"/>
            <a:ext cx="2125264" cy="17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Объект 10"/>
          <p:cNvPicPr>
            <a:picLocks noGrp="1" noChangeAspect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50019" y="1092368"/>
            <a:ext cx="2906462" cy="1825292"/>
          </a:xfrm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2212631"/>
            <a:ext cx="2117242" cy="17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войная стрелка влево/вправо 12"/>
          <p:cNvSpPr/>
          <p:nvPr/>
        </p:nvSpPr>
        <p:spPr>
          <a:xfrm>
            <a:off x="3918808" y="2794485"/>
            <a:ext cx="1796200" cy="594067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 contourW="12700">
            <a:bevelB/>
            <a:contourClr>
              <a:schemeClr val="accent4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" name="Group 476"/>
          <p:cNvGrpSpPr>
            <a:grpSpLocks noGrp="1"/>
          </p:cNvGrpSpPr>
          <p:nvPr/>
        </p:nvGrpSpPr>
        <p:grpSpPr bwMode="auto">
          <a:xfrm>
            <a:off x="614382" y="160718"/>
            <a:ext cx="1242974" cy="857250"/>
            <a:chOff x="307" y="509"/>
            <a:chExt cx="1081" cy="683"/>
          </a:xfrm>
        </p:grpSpPr>
        <p:sp>
          <p:nvSpPr>
            <p:cNvPr id="104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7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9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9" y="1071552"/>
            <a:ext cx="8691562" cy="101799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анкетирования</a:t>
            </a:r>
            <a:b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педагогических 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работников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ХКЦРТДиЮ</a:t>
            </a:r>
            <a:endParaRPr lang="ru-RU" sz="3200" dirty="0"/>
          </a:p>
        </p:txBody>
      </p:sp>
      <p:graphicFrame>
        <p:nvGraphicFramePr>
          <p:cNvPr id="18434" name="Объект 3"/>
          <p:cNvGraphicFramePr>
            <a:graphicFrameLocks noGrp="1"/>
          </p:cNvGraphicFramePr>
          <p:nvPr>
            <p:ph idx="1"/>
          </p:nvPr>
        </p:nvGraphicFramePr>
        <p:xfrm>
          <a:off x="963613" y="2084388"/>
          <a:ext cx="7261225" cy="2844816"/>
        </p:xfrm>
        <a:graphic>
          <a:graphicData uri="http://schemas.openxmlformats.org/presentationml/2006/ole">
            <p:oleObj spid="_x0000_s18434" name="Worksheet" r:id="rId3" imgW="6896100" imgH="2905215" progId="Excel.Sheet.8">
              <p:embed/>
            </p:oleObj>
          </a:graphicData>
        </a:graphic>
      </p:graphicFrame>
      <p:sp>
        <p:nvSpPr>
          <p:cNvPr id="97" name="Заголовок 1"/>
          <p:cNvSpPr txBox="1">
            <a:spLocks/>
          </p:cNvSpPr>
          <p:nvPr/>
        </p:nvSpPr>
        <p:spPr bwMode="auto">
          <a:xfrm>
            <a:off x="1857375" y="160724"/>
            <a:ext cx="7286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Что мы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достигли на 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текущий момент?</a:t>
            </a:r>
          </a:p>
        </p:txBody>
      </p:sp>
      <p:grpSp>
        <p:nvGrpSpPr>
          <p:cNvPr id="98" name="Group 476"/>
          <p:cNvGrpSpPr>
            <a:grpSpLocks noGrp="1"/>
          </p:cNvGrpSpPr>
          <p:nvPr/>
        </p:nvGrpSpPr>
        <p:grpSpPr bwMode="auto">
          <a:xfrm>
            <a:off x="614382" y="160718"/>
            <a:ext cx="1242974" cy="857250"/>
            <a:chOff x="307" y="509"/>
            <a:chExt cx="1081" cy="683"/>
          </a:xfrm>
        </p:grpSpPr>
        <p:sp>
          <p:nvSpPr>
            <p:cNvPr id="99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OleChart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76"/>
          <p:cNvGrpSpPr>
            <a:grpSpLocks noGrp="1"/>
          </p:cNvGrpSpPr>
          <p:nvPr/>
        </p:nvGrpSpPr>
        <p:grpSpPr bwMode="auto">
          <a:xfrm>
            <a:off x="2714613" y="803659"/>
            <a:ext cx="4143375" cy="2518190"/>
            <a:chOff x="307" y="509"/>
            <a:chExt cx="1081" cy="683"/>
          </a:xfrm>
        </p:grpSpPr>
        <p:sp>
          <p:nvSpPr>
            <p:cNvPr id="8" name="Freeform 414"/>
            <p:cNvSpPr>
              <a:spLocks/>
            </p:cNvSpPr>
            <p:nvPr/>
          </p:nvSpPr>
          <p:spPr bwMode="auto">
            <a:xfrm>
              <a:off x="375" y="555"/>
              <a:ext cx="691" cy="585"/>
            </a:xfrm>
            <a:custGeom>
              <a:avLst/>
              <a:gdLst>
                <a:gd name="T0" fmla="*/ 43 w 1384"/>
                <a:gd name="T1" fmla="*/ 0 h 1170"/>
                <a:gd name="T2" fmla="*/ 86 w 1384"/>
                <a:gd name="T3" fmla="*/ 25 h 1170"/>
                <a:gd name="T4" fmla="*/ 86 w 1384"/>
                <a:gd name="T5" fmla="*/ 73 h 1170"/>
                <a:gd name="T6" fmla="*/ 58 w 1384"/>
                <a:gd name="T7" fmla="*/ 73 h 1170"/>
                <a:gd name="T8" fmla="*/ 28 w 1384"/>
                <a:gd name="T9" fmla="*/ 73 h 1170"/>
                <a:gd name="T10" fmla="*/ 0 w 1384"/>
                <a:gd name="T11" fmla="*/ 73 h 1170"/>
                <a:gd name="T12" fmla="*/ 0 w 1384"/>
                <a:gd name="T13" fmla="*/ 25 h 1170"/>
                <a:gd name="T14" fmla="*/ 43 w 1384"/>
                <a:gd name="T15" fmla="*/ 0 h 11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4"/>
                <a:gd name="T25" fmla="*/ 0 h 1170"/>
                <a:gd name="T26" fmla="*/ 1384 w 1384"/>
                <a:gd name="T27" fmla="*/ 1170 h 11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4" h="1170">
                  <a:moveTo>
                    <a:pt x="691" y="0"/>
                  </a:moveTo>
                  <a:lnTo>
                    <a:pt x="1384" y="415"/>
                  </a:lnTo>
                  <a:lnTo>
                    <a:pt x="1384" y="1170"/>
                  </a:lnTo>
                  <a:lnTo>
                    <a:pt x="929" y="1170"/>
                  </a:lnTo>
                  <a:lnTo>
                    <a:pt x="460" y="1170"/>
                  </a:lnTo>
                  <a:lnTo>
                    <a:pt x="0" y="1170"/>
                  </a:lnTo>
                  <a:lnTo>
                    <a:pt x="0" y="41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416"/>
            <p:cNvSpPr>
              <a:spLocks/>
            </p:cNvSpPr>
            <p:nvPr/>
          </p:nvSpPr>
          <p:spPr bwMode="auto">
            <a:xfrm>
              <a:off x="307" y="556"/>
              <a:ext cx="322" cy="204"/>
            </a:xfrm>
            <a:custGeom>
              <a:avLst/>
              <a:gdLst>
                <a:gd name="T0" fmla="*/ 0 w 643"/>
                <a:gd name="T1" fmla="*/ 25 h 410"/>
                <a:gd name="T2" fmla="*/ 41 w 643"/>
                <a:gd name="T3" fmla="*/ 3 h 410"/>
                <a:gd name="T4" fmla="*/ 41 w 643"/>
                <a:gd name="T5" fmla="*/ 2 h 410"/>
                <a:gd name="T6" fmla="*/ 41 w 643"/>
                <a:gd name="T7" fmla="*/ 1 h 410"/>
                <a:gd name="T8" fmla="*/ 41 w 643"/>
                <a:gd name="T9" fmla="*/ 1 h 410"/>
                <a:gd name="T10" fmla="*/ 41 w 643"/>
                <a:gd name="T11" fmla="*/ 0 h 410"/>
                <a:gd name="T12" fmla="*/ 0 w 643"/>
                <a:gd name="T13" fmla="*/ 22 h 410"/>
                <a:gd name="T14" fmla="*/ 0 w 643"/>
                <a:gd name="T15" fmla="*/ 25 h 4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10"/>
                <a:gd name="T26" fmla="*/ 643 w 643"/>
                <a:gd name="T27" fmla="*/ 410 h 4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10">
                  <a:moveTo>
                    <a:pt x="0" y="410"/>
                  </a:moveTo>
                  <a:lnTo>
                    <a:pt x="643" y="49"/>
                  </a:lnTo>
                  <a:lnTo>
                    <a:pt x="643" y="42"/>
                  </a:lnTo>
                  <a:lnTo>
                    <a:pt x="643" y="29"/>
                  </a:lnTo>
                  <a:lnTo>
                    <a:pt x="643" y="16"/>
                  </a:lnTo>
                  <a:lnTo>
                    <a:pt x="643" y="0"/>
                  </a:lnTo>
                  <a:lnTo>
                    <a:pt x="0" y="363"/>
                  </a:lnTo>
                  <a:lnTo>
                    <a:pt x="0" y="410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417"/>
            <p:cNvSpPr>
              <a:spLocks noChangeArrowheads="1"/>
            </p:cNvSpPr>
            <p:nvPr/>
          </p:nvSpPr>
          <p:spPr bwMode="auto">
            <a:xfrm>
              <a:off x="375" y="1170"/>
              <a:ext cx="691" cy="22"/>
            </a:xfrm>
            <a:prstGeom prst="rect">
              <a:avLst/>
            </a:prstGeom>
            <a:solidFill>
              <a:srgbClr val="7A111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Freeform 419"/>
            <p:cNvSpPr>
              <a:spLocks/>
            </p:cNvSpPr>
            <p:nvPr/>
          </p:nvSpPr>
          <p:spPr bwMode="auto">
            <a:xfrm>
              <a:off x="815" y="559"/>
              <a:ext cx="318" cy="203"/>
            </a:xfrm>
            <a:custGeom>
              <a:avLst/>
              <a:gdLst>
                <a:gd name="T0" fmla="*/ 40 w 636"/>
                <a:gd name="T1" fmla="*/ 25 h 407"/>
                <a:gd name="T2" fmla="*/ 0 w 636"/>
                <a:gd name="T3" fmla="*/ 2 h 407"/>
                <a:gd name="T4" fmla="*/ 0 w 636"/>
                <a:gd name="T5" fmla="*/ 2 h 407"/>
                <a:gd name="T6" fmla="*/ 0 w 636"/>
                <a:gd name="T7" fmla="*/ 1 h 407"/>
                <a:gd name="T8" fmla="*/ 0 w 636"/>
                <a:gd name="T9" fmla="*/ 0 h 407"/>
                <a:gd name="T10" fmla="*/ 0 w 636"/>
                <a:gd name="T11" fmla="*/ 0 h 407"/>
                <a:gd name="T12" fmla="*/ 40 w 636"/>
                <a:gd name="T13" fmla="*/ 22 h 407"/>
                <a:gd name="T14" fmla="*/ 40 w 636"/>
                <a:gd name="T15" fmla="*/ 25 h 4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6"/>
                <a:gd name="T25" fmla="*/ 0 h 407"/>
                <a:gd name="T26" fmla="*/ 636 w 636"/>
                <a:gd name="T27" fmla="*/ 407 h 4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6" h="407">
                  <a:moveTo>
                    <a:pt x="636" y="407"/>
                  </a:moveTo>
                  <a:lnTo>
                    <a:pt x="0" y="46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0" y="0"/>
                  </a:lnTo>
                  <a:lnTo>
                    <a:pt x="636" y="360"/>
                  </a:lnTo>
                  <a:lnTo>
                    <a:pt x="636" y="407"/>
                  </a:lnTo>
                  <a:close/>
                </a:path>
              </a:pathLst>
            </a:custGeom>
            <a:solidFill>
              <a:srgbClr val="7A11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420"/>
            <p:cNvSpPr>
              <a:spLocks noChangeArrowheads="1"/>
            </p:cNvSpPr>
            <p:nvPr/>
          </p:nvSpPr>
          <p:spPr bwMode="auto">
            <a:xfrm>
              <a:off x="645" y="866"/>
              <a:ext cx="156" cy="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Freeform 422"/>
            <p:cNvSpPr>
              <a:spLocks/>
            </p:cNvSpPr>
            <p:nvPr/>
          </p:nvSpPr>
          <p:spPr bwMode="auto">
            <a:xfrm>
              <a:off x="593" y="814"/>
              <a:ext cx="8" cy="222"/>
            </a:xfrm>
            <a:custGeom>
              <a:avLst/>
              <a:gdLst>
                <a:gd name="T0" fmla="*/ 1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1 w 15"/>
                <a:gd name="T7" fmla="*/ 28 h 443"/>
                <a:gd name="T8" fmla="*/ 1 w 15"/>
                <a:gd name="T9" fmla="*/ 1 h 443"/>
                <a:gd name="T10" fmla="*/ 1 w 15"/>
                <a:gd name="T11" fmla="*/ 0 h 443"/>
                <a:gd name="T12" fmla="*/ 1 w 15"/>
                <a:gd name="T13" fmla="*/ 1 h 443"/>
                <a:gd name="T14" fmla="*/ 1 w 15"/>
                <a:gd name="T15" fmla="*/ 0 h 443"/>
                <a:gd name="T16" fmla="*/ 1 w 15"/>
                <a:gd name="T17" fmla="*/ 0 h 443"/>
                <a:gd name="T18" fmla="*/ 1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423"/>
            <p:cNvSpPr>
              <a:spLocks/>
            </p:cNvSpPr>
            <p:nvPr/>
          </p:nvSpPr>
          <p:spPr bwMode="auto">
            <a:xfrm>
              <a:off x="456" y="814"/>
              <a:ext cx="141" cy="7"/>
            </a:xfrm>
            <a:custGeom>
              <a:avLst/>
              <a:gdLst>
                <a:gd name="T0" fmla="*/ 0 w 283"/>
                <a:gd name="T1" fmla="*/ 1 h 13"/>
                <a:gd name="T2" fmla="*/ 0 w 283"/>
                <a:gd name="T3" fmla="*/ 1 h 13"/>
                <a:gd name="T4" fmla="*/ 17 w 283"/>
                <a:gd name="T5" fmla="*/ 1 h 13"/>
                <a:gd name="T6" fmla="*/ 17 w 283"/>
                <a:gd name="T7" fmla="*/ 0 h 13"/>
                <a:gd name="T8" fmla="*/ 0 w 283"/>
                <a:gd name="T9" fmla="*/ 0 h 13"/>
                <a:gd name="T10" fmla="*/ 0 w 283"/>
                <a:gd name="T11" fmla="*/ 1 h 13"/>
                <a:gd name="T12" fmla="*/ 0 w 283"/>
                <a:gd name="T13" fmla="*/ 0 h 13"/>
                <a:gd name="T14" fmla="*/ 0 w 283"/>
                <a:gd name="T15" fmla="*/ 0 h 13"/>
                <a:gd name="T16" fmla="*/ 0 w 283"/>
                <a:gd name="T17" fmla="*/ 1 h 13"/>
                <a:gd name="T18" fmla="*/ 0 w 283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3"/>
                <a:gd name="T32" fmla="*/ 283 w 283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3">
                  <a:moveTo>
                    <a:pt x="15" y="6"/>
                  </a:moveTo>
                  <a:lnTo>
                    <a:pt x="8" y="13"/>
                  </a:lnTo>
                  <a:lnTo>
                    <a:pt x="283" y="13"/>
                  </a:lnTo>
                  <a:lnTo>
                    <a:pt x="283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24"/>
            <p:cNvSpPr>
              <a:spLocks/>
            </p:cNvSpPr>
            <p:nvPr/>
          </p:nvSpPr>
          <p:spPr bwMode="auto">
            <a:xfrm>
              <a:off x="456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8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8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8" y="444"/>
                  </a:lnTo>
                  <a:lnTo>
                    <a:pt x="8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25"/>
            <p:cNvSpPr>
              <a:spLocks/>
            </p:cNvSpPr>
            <p:nvPr/>
          </p:nvSpPr>
          <p:spPr bwMode="auto">
            <a:xfrm>
              <a:off x="459" y="1032"/>
              <a:ext cx="142" cy="7"/>
            </a:xfrm>
            <a:custGeom>
              <a:avLst/>
              <a:gdLst>
                <a:gd name="T0" fmla="*/ 17 w 283"/>
                <a:gd name="T1" fmla="*/ 1 h 14"/>
                <a:gd name="T2" fmla="*/ 18 w 283"/>
                <a:gd name="T3" fmla="*/ 0 h 14"/>
                <a:gd name="T4" fmla="*/ 0 w 283"/>
                <a:gd name="T5" fmla="*/ 0 h 14"/>
                <a:gd name="T6" fmla="*/ 0 w 283"/>
                <a:gd name="T7" fmla="*/ 1 h 14"/>
                <a:gd name="T8" fmla="*/ 18 w 283"/>
                <a:gd name="T9" fmla="*/ 1 h 14"/>
                <a:gd name="T10" fmla="*/ 18 w 283"/>
                <a:gd name="T11" fmla="*/ 1 h 14"/>
                <a:gd name="T12" fmla="*/ 18 w 283"/>
                <a:gd name="T13" fmla="*/ 1 h 14"/>
                <a:gd name="T14" fmla="*/ 18 w 283"/>
                <a:gd name="T15" fmla="*/ 1 h 14"/>
                <a:gd name="T16" fmla="*/ 18 w 283"/>
                <a:gd name="T17" fmla="*/ 1 h 14"/>
                <a:gd name="T18" fmla="*/ 17 w 283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3"/>
                <a:gd name="T31" fmla="*/ 0 h 14"/>
                <a:gd name="T32" fmla="*/ 283 w 283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3" h="14">
                  <a:moveTo>
                    <a:pt x="268" y="7"/>
                  </a:moveTo>
                  <a:lnTo>
                    <a:pt x="27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5" y="14"/>
                  </a:lnTo>
                  <a:lnTo>
                    <a:pt x="283" y="7"/>
                  </a:lnTo>
                  <a:lnTo>
                    <a:pt x="275" y="14"/>
                  </a:lnTo>
                  <a:lnTo>
                    <a:pt x="283" y="14"/>
                  </a:lnTo>
                  <a:lnTo>
                    <a:pt x="283" y="7"/>
                  </a:lnTo>
                  <a:lnTo>
                    <a:pt x="26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26"/>
            <p:cNvSpPr>
              <a:spLocks/>
            </p:cNvSpPr>
            <p:nvPr/>
          </p:nvSpPr>
          <p:spPr bwMode="auto">
            <a:xfrm>
              <a:off x="460" y="878"/>
              <a:ext cx="136" cy="7"/>
            </a:xfrm>
            <a:custGeom>
              <a:avLst/>
              <a:gdLst>
                <a:gd name="T0" fmla="*/ 17 w 273"/>
                <a:gd name="T1" fmla="*/ 1 h 14"/>
                <a:gd name="T2" fmla="*/ 17 w 273"/>
                <a:gd name="T3" fmla="*/ 0 h 14"/>
                <a:gd name="T4" fmla="*/ 0 w 273"/>
                <a:gd name="T5" fmla="*/ 0 h 14"/>
                <a:gd name="T6" fmla="*/ 0 w 273"/>
                <a:gd name="T7" fmla="*/ 1 h 14"/>
                <a:gd name="T8" fmla="*/ 17 w 273"/>
                <a:gd name="T9" fmla="*/ 1 h 14"/>
                <a:gd name="T10" fmla="*/ 17 w 273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4"/>
                <a:gd name="T20" fmla="*/ 273 w 27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4">
                  <a:moveTo>
                    <a:pt x="273" y="7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3" y="14"/>
                  </a:lnTo>
                  <a:lnTo>
                    <a:pt x="273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27"/>
            <p:cNvSpPr>
              <a:spLocks/>
            </p:cNvSpPr>
            <p:nvPr/>
          </p:nvSpPr>
          <p:spPr bwMode="auto">
            <a:xfrm>
              <a:off x="460" y="957"/>
              <a:ext cx="136" cy="7"/>
            </a:xfrm>
            <a:custGeom>
              <a:avLst/>
              <a:gdLst>
                <a:gd name="T0" fmla="*/ 17 w 273"/>
                <a:gd name="T1" fmla="*/ 1 h 13"/>
                <a:gd name="T2" fmla="*/ 17 w 273"/>
                <a:gd name="T3" fmla="*/ 0 h 13"/>
                <a:gd name="T4" fmla="*/ 0 w 273"/>
                <a:gd name="T5" fmla="*/ 0 h 13"/>
                <a:gd name="T6" fmla="*/ 0 w 273"/>
                <a:gd name="T7" fmla="*/ 1 h 13"/>
                <a:gd name="T8" fmla="*/ 17 w 273"/>
                <a:gd name="T9" fmla="*/ 1 h 13"/>
                <a:gd name="T10" fmla="*/ 17 w 273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13"/>
                <a:gd name="T20" fmla="*/ 273 w 27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13">
                  <a:moveTo>
                    <a:pt x="273" y="6"/>
                  </a:moveTo>
                  <a:lnTo>
                    <a:pt x="27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73" y="13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28"/>
            <p:cNvSpPr>
              <a:spLocks/>
            </p:cNvSpPr>
            <p:nvPr/>
          </p:nvSpPr>
          <p:spPr bwMode="auto">
            <a:xfrm>
              <a:off x="522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8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8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29"/>
            <p:cNvSpPr>
              <a:spLocks/>
            </p:cNvSpPr>
            <p:nvPr/>
          </p:nvSpPr>
          <p:spPr bwMode="auto">
            <a:xfrm>
              <a:off x="979" y="814"/>
              <a:ext cx="7" cy="222"/>
            </a:xfrm>
            <a:custGeom>
              <a:avLst/>
              <a:gdLst>
                <a:gd name="T0" fmla="*/ 0 w 15"/>
                <a:gd name="T1" fmla="*/ 1 h 443"/>
                <a:gd name="T2" fmla="*/ 0 w 15"/>
                <a:gd name="T3" fmla="*/ 1 h 443"/>
                <a:gd name="T4" fmla="*/ 0 w 15"/>
                <a:gd name="T5" fmla="*/ 28 h 443"/>
                <a:gd name="T6" fmla="*/ 0 w 15"/>
                <a:gd name="T7" fmla="*/ 28 h 443"/>
                <a:gd name="T8" fmla="*/ 0 w 15"/>
                <a:gd name="T9" fmla="*/ 1 h 443"/>
                <a:gd name="T10" fmla="*/ 0 w 15"/>
                <a:gd name="T11" fmla="*/ 0 h 443"/>
                <a:gd name="T12" fmla="*/ 0 w 15"/>
                <a:gd name="T13" fmla="*/ 1 h 443"/>
                <a:gd name="T14" fmla="*/ 0 w 15"/>
                <a:gd name="T15" fmla="*/ 0 h 443"/>
                <a:gd name="T16" fmla="*/ 0 w 15"/>
                <a:gd name="T17" fmla="*/ 0 h 443"/>
                <a:gd name="T18" fmla="*/ 0 w 15"/>
                <a:gd name="T19" fmla="*/ 1 h 4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3"/>
                <a:gd name="T32" fmla="*/ 15 w 15"/>
                <a:gd name="T33" fmla="*/ 443 h 4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3">
                  <a:moveTo>
                    <a:pt x="7" y="13"/>
                  </a:moveTo>
                  <a:lnTo>
                    <a:pt x="0" y="6"/>
                  </a:lnTo>
                  <a:lnTo>
                    <a:pt x="0" y="443"/>
                  </a:lnTo>
                  <a:lnTo>
                    <a:pt x="15" y="443"/>
                  </a:lnTo>
                  <a:lnTo>
                    <a:pt x="15" y="6"/>
                  </a:lnTo>
                  <a:lnTo>
                    <a:pt x="7" y="0"/>
                  </a:lnTo>
                  <a:lnTo>
                    <a:pt x="15" y="6"/>
                  </a:lnTo>
                  <a:lnTo>
                    <a:pt x="15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30"/>
            <p:cNvSpPr>
              <a:spLocks/>
            </p:cNvSpPr>
            <p:nvPr/>
          </p:nvSpPr>
          <p:spPr bwMode="auto">
            <a:xfrm>
              <a:off x="842" y="814"/>
              <a:ext cx="141" cy="7"/>
            </a:xfrm>
            <a:custGeom>
              <a:avLst/>
              <a:gdLst>
                <a:gd name="T0" fmla="*/ 1 w 281"/>
                <a:gd name="T1" fmla="*/ 1 h 13"/>
                <a:gd name="T2" fmla="*/ 1 w 281"/>
                <a:gd name="T3" fmla="*/ 1 h 13"/>
                <a:gd name="T4" fmla="*/ 18 w 281"/>
                <a:gd name="T5" fmla="*/ 1 h 13"/>
                <a:gd name="T6" fmla="*/ 18 w 281"/>
                <a:gd name="T7" fmla="*/ 0 h 13"/>
                <a:gd name="T8" fmla="*/ 1 w 281"/>
                <a:gd name="T9" fmla="*/ 0 h 13"/>
                <a:gd name="T10" fmla="*/ 0 w 281"/>
                <a:gd name="T11" fmla="*/ 1 h 13"/>
                <a:gd name="T12" fmla="*/ 1 w 281"/>
                <a:gd name="T13" fmla="*/ 0 h 13"/>
                <a:gd name="T14" fmla="*/ 0 w 281"/>
                <a:gd name="T15" fmla="*/ 0 h 13"/>
                <a:gd name="T16" fmla="*/ 0 w 281"/>
                <a:gd name="T17" fmla="*/ 1 h 13"/>
                <a:gd name="T18" fmla="*/ 1 w 281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"/>
                <a:gd name="T31" fmla="*/ 0 h 13"/>
                <a:gd name="T32" fmla="*/ 281 w 281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" h="13">
                  <a:moveTo>
                    <a:pt x="15" y="6"/>
                  </a:moveTo>
                  <a:lnTo>
                    <a:pt x="7" y="13"/>
                  </a:lnTo>
                  <a:lnTo>
                    <a:pt x="281" y="13"/>
                  </a:lnTo>
                  <a:lnTo>
                    <a:pt x="281" y="0"/>
                  </a:lnTo>
                  <a:lnTo>
                    <a:pt x="7" y="0"/>
                  </a:lnTo>
                  <a:lnTo>
                    <a:pt x="0" y="6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31"/>
            <p:cNvSpPr>
              <a:spLocks/>
            </p:cNvSpPr>
            <p:nvPr/>
          </p:nvSpPr>
          <p:spPr bwMode="auto">
            <a:xfrm>
              <a:off x="842" y="817"/>
              <a:ext cx="7" cy="222"/>
            </a:xfrm>
            <a:custGeom>
              <a:avLst/>
              <a:gdLst>
                <a:gd name="T0" fmla="*/ 0 w 15"/>
                <a:gd name="T1" fmla="*/ 27 h 444"/>
                <a:gd name="T2" fmla="*/ 0 w 15"/>
                <a:gd name="T3" fmla="*/ 28 h 444"/>
                <a:gd name="T4" fmla="*/ 0 w 15"/>
                <a:gd name="T5" fmla="*/ 0 h 444"/>
                <a:gd name="T6" fmla="*/ 0 w 15"/>
                <a:gd name="T7" fmla="*/ 0 h 444"/>
                <a:gd name="T8" fmla="*/ 0 w 15"/>
                <a:gd name="T9" fmla="*/ 28 h 444"/>
                <a:gd name="T10" fmla="*/ 0 w 15"/>
                <a:gd name="T11" fmla="*/ 28 h 444"/>
                <a:gd name="T12" fmla="*/ 0 w 15"/>
                <a:gd name="T13" fmla="*/ 28 h 444"/>
                <a:gd name="T14" fmla="*/ 0 w 15"/>
                <a:gd name="T15" fmla="*/ 28 h 444"/>
                <a:gd name="T16" fmla="*/ 0 w 15"/>
                <a:gd name="T17" fmla="*/ 28 h 444"/>
                <a:gd name="T18" fmla="*/ 0 w 15"/>
                <a:gd name="T19" fmla="*/ 27 h 4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44"/>
                <a:gd name="T32" fmla="*/ 15 w 15"/>
                <a:gd name="T33" fmla="*/ 444 h 4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44">
                  <a:moveTo>
                    <a:pt x="7" y="430"/>
                  </a:moveTo>
                  <a:lnTo>
                    <a:pt x="15" y="437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37"/>
                  </a:lnTo>
                  <a:lnTo>
                    <a:pt x="7" y="444"/>
                  </a:lnTo>
                  <a:lnTo>
                    <a:pt x="0" y="437"/>
                  </a:lnTo>
                  <a:lnTo>
                    <a:pt x="0" y="444"/>
                  </a:lnTo>
                  <a:lnTo>
                    <a:pt x="7" y="444"/>
                  </a:lnTo>
                  <a:lnTo>
                    <a:pt x="7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2"/>
            <p:cNvSpPr>
              <a:spLocks/>
            </p:cNvSpPr>
            <p:nvPr/>
          </p:nvSpPr>
          <p:spPr bwMode="auto">
            <a:xfrm>
              <a:off x="846" y="1032"/>
              <a:ext cx="140" cy="7"/>
            </a:xfrm>
            <a:custGeom>
              <a:avLst/>
              <a:gdLst>
                <a:gd name="T0" fmla="*/ 16 w 282"/>
                <a:gd name="T1" fmla="*/ 1 h 14"/>
                <a:gd name="T2" fmla="*/ 17 w 282"/>
                <a:gd name="T3" fmla="*/ 0 h 14"/>
                <a:gd name="T4" fmla="*/ 0 w 282"/>
                <a:gd name="T5" fmla="*/ 0 h 14"/>
                <a:gd name="T6" fmla="*/ 0 w 282"/>
                <a:gd name="T7" fmla="*/ 1 h 14"/>
                <a:gd name="T8" fmla="*/ 17 w 282"/>
                <a:gd name="T9" fmla="*/ 1 h 14"/>
                <a:gd name="T10" fmla="*/ 17 w 282"/>
                <a:gd name="T11" fmla="*/ 1 h 14"/>
                <a:gd name="T12" fmla="*/ 17 w 282"/>
                <a:gd name="T13" fmla="*/ 1 h 14"/>
                <a:gd name="T14" fmla="*/ 17 w 282"/>
                <a:gd name="T15" fmla="*/ 1 h 14"/>
                <a:gd name="T16" fmla="*/ 17 w 282"/>
                <a:gd name="T17" fmla="*/ 1 h 14"/>
                <a:gd name="T18" fmla="*/ 16 w 282"/>
                <a:gd name="T19" fmla="*/ 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2"/>
                <a:gd name="T31" fmla="*/ 0 h 14"/>
                <a:gd name="T32" fmla="*/ 282 w 282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2" h="14">
                  <a:moveTo>
                    <a:pt x="267" y="7"/>
                  </a:moveTo>
                  <a:lnTo>
                    <a:pt x="2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74" y="14"/>
                  </a:lnTo>
                  <a:lnTo>
                    <a:pt x="282" y="7"/>
                  </a:lnTo>
                  <a:lnTo>
                    <a:pt x="274" y="14"/>
                  </a:lnTo>
                  <a:lnTo>
                    <a:pt x="282" y="14"/>
                  </a:lnTo>
                  <a:lnTo>
                    <a:pt x="282" y="7"/>
                  </a:lnTo>
                  <a:lnTo>
                    <a:pt x="26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433"/>
            <p:cNvSpPr>
              <a:spLocks/>
            </p:cNvSpPr>
            <p:nvPr/>
          </p:nvSpPr>
          <p:spPr bwMode="auto">
            <a:xfrm>
              <a:off x="848" y="878"/>
              <a:ext cx="133" cy="7"/>
            </a:xfrm>
            <a:custGeom>
              <a:avLst/>
              <a:gdLst>
                <a:gd name="T0" fmla="*/ 17 w 266"/>
                <a:gd name="T1" fmla="*/ 1 h 14"/>
                <a:gd name="T2" fmla="*/ 17 w 266"/>
                <a:gd name="T3" fmla="*/ 0 h 14"/>
                <a:gd name="T4" fmla="*/ 0 w 266"/>
                <a:gd name="T5" fmla="*/ 0 h 14"/>
                <a:gd name="T6" fmla="*/ 0 w 266"/>
                <a:gd name="T7" fmla="*/ 1 h 14"/>
                <a:gd name="T8" fmla="*/ 17 w 266"/>
                <a:gd name="T9" fmla="*/ 1 h 14"/>
                <a:gd name="T10" fmla="*/ 17 w 266"/>
                <a:gd name="T11" fmla="*/ 1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4"/>
                <a:gd name="T20" fmla="*/ 266 w 26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4">
                  <a:moveTo>
                    <a:pt x="266" y="7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266" y="14"/>
                  </a:lnTo>
                  <a:lnTo>
                    <a:pt x="266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434"/>
            <p:cNvSpPr>
              <a:spLocks/>
            </p:cNvSpPr>
            <p:nvPr/>
          </p:nvSpPr>
          <p:spPr bwMode="auto">
            <a:xfrm>
              <a:off x="848" y="957"/>
              <a:ext cx="133" cy="7"/>
            </a:xfrm>
            <a:custGeom>
              <a:avLst/>
              <a:gdLst>
                <a:gd name="T0" fmla="*/ 17 w 266"/>
                <a:gd name="T1" fmla="*/ 1 h 13"/>
                <a:gd name="T2" fmla="*/ 17 w 266"/>
                <a:gd name="T3" fmla="*/ 0 h 13"/>
                <a:gd name="T4" fmla="*/ 0 w 266"/>
                <a:gd name="T5" fmla="*/ 0 h 13"/>
                <a:gd name="T6" fmla="*/ 0 w 266"/>
                <a:gd name="T7" fmla="*/ 1 h 13"/>
                <a:gd name="T8" fmla="*/ 17 w 266"/>
                <a:gd name="T9" fmla="*/ 1 h 13"/>
                <a:gd name="T10" fmla="*/ 17 w 26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6"/>
                <a:gd name="T19" fmla="*/ 0 h 13"/>
                <a:gd name="T20" fmla="*/ 266 w 26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6" h="13">
                  <a:moveTo>
                    <a:pt x="266" y="6"/>
                  </a:moveTo>
                  <a:lnTo>
                    <a:pt x="266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266" y="13"/>
                  </a:lnTo>
                  <a:lnTo>
                    <a:pt x="266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435"/>
            <p:cNvSpPr>
              <a:spLocks/>
            </p:cNvSpPr>
            <p:nvPr/>
          </p:nvSpPr>
          <p:spPr bwMode="auto">
            <a:xfrm>
              <a:off x="908" y="821"/>
              <a:ext cx="8" cy="212"/>
            </a:xfrm>
            <a:custGeom>
              <a:avLst/>
              <a:gdLst>
                <a:gd name="T0" fmla="*/ 1 w 15"/>
                <a:gd name="T1" fmla="*/ 26 h 426"/>
                <a:gd name="T2" fmla="*/ 1 w 15"/>
                <a:gd name="T3" fmla="*/ 26 h 426"/>
                <a:gd name="T4" fmla="*/ 1 w 15"/>
                <a:gd name="T5" fmla="*/ 0 h 426"/>
                <a:gd name="T6" fmla="*/ 0 w 15"/>
                <a:gd name="T7" fmla="*/ 0 h 426"/>
                <a:gd name="T8" fmla="*/ 0 w 15"/>
                <a:gd name="T9" fmla="*/ 26 h 426"/>
                <a:gd name="T10" fmla="*/ 1 w 15"/>
                <a:gd name="T11" fmla="*/ 26 h 4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426"/>
                <a:gd name="T20" fmla="*/ 15 w 15"/>
                <a:gd name="T21" fmla="*/ 426 h 4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426">
                  <a:moveTo>
                    <a:pt x="7" y="426"/>
                  </a:moveTo>
                  <a:lnTo>
                    <a:pt x="15" y="426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426"/>
                  </a:lnTo>
                  <a:lnTo>
                    <a:pt x="7" y="4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439"/>
            <p:cNvSpPr>
              <a:spLocks/>
            </p:cNvSpPr>
            <p:nvPr/>
          </p:nvSpPr>
          <p:spPr bwMode="auto">
            <a:xfrm>
              <a:off x="795" y="807"/>
              <a:ext cx="7" cy="12"/>
            </a:xfrm>
            <a:custGeom>
              <a:avLst/>
              <a:gdLst>
                <a:gd name="T0" fmla="*/ 0 w 15"/>
                <a:gd name="T1" fmla="*/ 0 h 25"/>
                <a:gd name="T2" fmla="*/ 0 w 15"/>
                <a:gd name="T3" fmla="*/ 0 h 25"/>
                <a:gd name="T4" fmla="*/ 0 w 15"/>
                <a:gd name="T5" fmla="*/ 0 h 25"/>
                <a:gd name="T6" fmla="*/ 0 w 15"/>
                <a:gd name="T7" fmla="*/ 1 h 25"/>
                <a:gd name="T8" fmla="*/ 0 w 15"/>
                <a:gd name="T9" fmla="*/ 1 h 25"/>
                <a:gd name="T10" fmla="*/ 0 w 15"/>
                <a:gd name="T11" fmla="*/ 1 h 25"/>
                <a:gd name="T12" fmla="*/ 0 w 15"/>
                <a:gd name="T13" fmla="*/ 1 h 25"/>
                <a:gd name="T14" fmla="*/ 0 w 15"/>
                <a:gd name="T15" fmla="*/ 1 h 25"/>
                <a:gd name="T16" fmla="*/ 0 w 15"/>
                <a:gd name="T17" fmla="*/ 1 h 25"/>
                <a:gd name="T18" fmla="*/ 0 w 15"/>
                <a:gd name="T19" fmla="*/ 0 h 25"/>
                <a:gd name="T20" fmla="*/ 0 w 15"/>
                <a:gd name="T21" fmla="*/ 0 h 25"/>
                <a:gd name="T22" fmla="*/ 0 w 15"/>
                <a:gd name="T23" fmla="*/ 0 h 25"/>
                <a:gd name="T24" fmla="*/ 0 w 15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25"/>
                <a:gd name="T41" fmla="*/ 15 w 15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25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8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40"/>
            <p:cNvSpPr>
              <a:spLocks/>
            </p:cNvSpPr>
            <p:nvPr/>
          </p:nvSpPr>
          <p:spPr bwMode="auto">
            <a:xfrm>
              <a:off x="645" y="744"/>
              <a:ext cx="157" cy="63"/>
            </a:xfrm>
            <a:custGeom>
              <a:avLst/>
              <a:gdLst>
                <a:gd name="T0" fmla="*/ 1 w 314"/>
                <a:gd name="T1" fmla="*/ 8 h 126"/>
                <a:gd name="T2" fmla="*/ 1 w 314"/>
                <a:gd name="T3" fmla="*/ 8 h 126"/>
                <a:gd name="T4" fmla="*/ 1 w 314"/>
                <a:gd name="T5" fmla="*/ 7 h 126"/>
                <a:gd name="T6" fmla="*/ 1 w 314"/>
                <a:gd name="T7" fmla="*/ 5 h 126"/>
                <a:gd name="T8" fmla="*/ 2 w 314"/>
                <a:gd name="T9" fmla="*/ 4 h 126"/>
                <a:gd name="T10" fmla="*/ 3 w 314"/>
                <a:gd name="T11" fmla="*/ 3 h 126"/>
                <a:gd name="T12" fmla="*/ 5 w 314"/>
                <a:gd name="T13" fmla="*/ 2 h 126"/>
                <a:gd name="T14" fmla="*/ 6 w 314"/>
                <a:gd name="T15" fmla="*/ 2 h 126"/>
                <a:gd name="T16" fmla="*/ 9 w 314"/>
                <a:gd name="T17" fmla="*/ 1 h 126"/>
                <a:gd name="T18" fmla="*/ 10 w 314"/>
                <a:gd name="T19" fmla="*/ 1 h 126"/>
                <a:gd name="T20" fmla="*/ 11 w 314"/>
                <a:gd name="T21" fmla="*/ 1 h 126"/>
                <a:gd name="T22" fmla="*/ 13 w 314"/>
                <a:gd name="T23" fmla="*/ 2 h 126"/>
                <a:gd name="T24" fmla="*/ 14 w 314"/>
                <a:gd name="T25" fmla="*/ 2 h 126"/>
                <a:gd name="T26" fmla="*/ 16 w 314"/>
                <a:gd name="T27" fmla="*/ 3 h 126"/>
                <a:gd name="T28" fmla="*/ 18 w 314"/>
                <a:gd name="T29" fmla="*/ 4 h 126"/>
                <a:gd name="T30" fmla="*/ 18 w 314"/>
                <a:gd name="T31" fmla="*/ 5 h 126"/>
                <a:gd name="T32" fmla="*/ 19 w 314"/>
                <a:gd name="T33" fmla="*/ 7 h 126"/>
                <a:gd name="T34" fmla="*/ 19 w 314"/>
                <a:gd name="T35" fmla="*/ 8 h 126"/>
                <a:gd name="T36" fmla="*/ 20 w 314"/>
                <a:gd name="T37" fmla="*/ 8 h 126"/>
                <a:gd name="T38" fmla="*/ 20 w 314"/>
                <a:gd name="T39" fmla="*/ 7 h 126"/>
                <a:gd name="T40" fmla="*/ 19 w 314"/>
                <a:gd name="T41" fmla="*/ 5 h 126"/>
                <a:gd name="T42" fmla="*/ 18 w 314"/>
                <a:gd name="T43" fmla="*/ 4 h 126"/>
                <a:gd name="T44" fmla="*/ 17 w 314"/>
                <a:gd name="T45" fmla="*/ 3 h 126"/>
                <a:gd name="T46" fmla="*/ 15 w 314"/>
                <a:gd name="T47" fmla="*/ 2 h 126"/>
                <a:gd name="T48" fmla="*/ 13 w 314"/>
                <a:gd name="T49" fmla="*/ 1 h 126"/>
                <a:gd name="T50" fmla="*/ 11 w 314"/>
                <a:gd name="T51" fmla="*/ 1 h 126"/>
                <a:gd name="T52" fmla="*/ 10 w 314"/>
                <a:gd name="T53" fmla="*/ 0 h 126"/>
                <a:gd name="T54" fmla="*/ 9 w 314"/>
                <a:gd name="T55" fmla="*/ 1 h 126"/>
                <a:gd name="T56" fmla="*/ 6 w 314"/>
                <a:gd name="T57" fmla="*/ 1 h 126"/>
                <a:gd name="T58" fmla="*/ 5 w 314"/>
                <a:gd name="T59" fmla="*/ 1 h 126"/>
                <a:gd name="T60" fmla="*/ 3 w 314"/>
                <a:gd name="T61" fmla="*/ 2 h 126"/>
                <a:gd name="T62" fmla="*/ 1 w 314"/>
                <a:gd name="T63" fmla="*/ 3 h 126"/>
                <a:gd name="T64" fmla="*/ 1 w 314"/>
                <a:gd name="T65" fmla="*/ 5 h 126"/>
                <a:gd name="T66" fmla="*/ 1 w 314"/>
                <a:gd name="T67" fmla="*/ 6 h 126"/>
                <a:gd name="T68" fmla="*/ 0 w 314"/>
                <a:gd name="T69" fmla="*/ 8 h 126"/>
                <a:gd name="T70" fmla="*/ 0 w 314"/>
                <a:gd name="T71" fmla="*/ 8 h 126"/>
                <a:gd name="T72" fmla="*/ 1 w 314"/>
                <a:gd name="T73" fmla="*/ 8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4"/>
                <a:gd name="T112" fmla="*/ 0 h 126"/>
                <a:gd name="T113" fmla="*/ 314 w 314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4" h="126">
                  <a:moveTo>
                    <a:pt x="15" y="126"/>
                  </a:moveTo>
                  <a:lnTo>
                    <a:pt x="15" y="126"/>
                  </a:lnTo>
                  <a:lnTo>
                    <a:pt x="18" y="98"/>
                  </a:lnTo>
                  <a:lnTo>
                    <a:pt x="27" y="75"/>
                  </a:lnTo>
                  <a:lnTo>
                    <a:pt x="40" y="56"/>
                  </a:lnTo>
                  <a:lnTo>
                    <a:pt x="58" y="41"/>
                  </a:lnTo>
                  <a:lnTo>
                    <a:pt x="79" y="27"/>
                  </a:lnTo>
                  <a:lnTo>
                    <a:pt x="103" y="20"/>
                  </a:lnTo>
                  <a:lnTo>
                    <a:pt x="129" y="15"/>
                  </a:lnTo>
                  <a:lnTo>
                    <a:pt x="157" y="13"/>
                  </a:lnTo>
                  <a:lnTo>
                    <a:pt x="186" y="16"/>
                  </a:lnTo>
                  <a:lnTo>
                    <a:pt x="211" y="22"/>
                  </a:lnTo>
                  <a:lnTo>
                    <a:pt x="235" y="30"/>
                  </a:lnTo>
                  <a:lnTo>
                    <a:pt x="256" y="44"/>
                  </a:lnTo>
                  <a:lnTo>
                    <a:pt x="274" y="59"/>
                  </a:lnTo>
                  <a:lnTo>
                    <a:pt x="287" y="78"/>
                  </a:lnTo>
                  <a:lnTo>
                    <a:pt x="296" y="100"/>
                  </a:lnTo>
                  <a:lnTo>
                    <a:pt x="299" y="126"/>
                  </a:lnTo>
                  <a:lnTo>
                    <a:pt x="314" y="126"/>
                  </a:lnTo>
                  <a:lnTo>
                    <a:pt x="311" y="97"/>
                  </a:lnTo>
                  <a:lnTo>
                    <a:pt x="299" y="72"/>
                  </a:lnTo>
                  <a:lnTo>
                    <a:pt x="286" y="50"/>
                  </a:lnTo>
                  <a:lnTo>
                    <a:pt x="265" y="33"/>
                  </a:lnTo>
                  <a:lnTo>
                    <a:pt x="241" y="19"/>
                  </a:lnTo>
                  <a:lnTo>
                    <a:pt x="214" y="8"/>
                  </a:lnTo>
                  <a:lnTo>
                    <a:pt x="186" y="2"/>
                  </a:lnTo>
                  <a:lnTo>
                    <a:pt x="157" y="0"/>
                  </a:lnTo>
                  <a:lnTo>
                    <a:pt x="129" y="1"/>
                  </a:lnTo>
                  <a:lnTo>
                    <a:pt x="100" y="6"/>
                  </a:lnTo>
                  <a:lnTo>
                    <a:pt x="73" y="16"/>
                  </a:lnTo>
                  <a:lnTo>
                    <a:pt x="49" y="30"/>
                  </a:lnTo>
                  <a:lnTo>
                    <a:pt x="28" y="48"/>
                  </a:lnTo>
                  <a:lnTo>
                    <a:pt x="15" y="70"/>
                  </a:lnTo>
                  <a:lnTo>
                    <a:pt x="3" y="96"/>
                  </a:lnTo>
                  <a:lnTo>
                    <a:pt x="0" y="126"/>
                  </a:lnTo>
                  <a:lnTo>
                    <a:pt x="15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41"/>
            <p:cNvSpPr>
              <a:spLocks/>
            </p:cNvSpPr>
            <p:nvPr/>
          </p:nvSpPr>
          <p:spPr bwMode="auto">
            <a:xfrm>
              <a:off x="645" y="807"/>
              <a:ext cx="7" cy="16"/>
            </a:xfrm>
            <a:custGeom>
              <a:avLst/>
              <a:gdLst>
                <a:gd name="T0" fmla="*/ 0 w 15"/>
                <a:gd name="T1" fmla="*/ 2 h 31"/>
                <a:gd name="T2" fmla="*/ 0 w 15"/>
                <a:gd name="T3" fmla="*/ 2 h 31"/>
                <a:gd name="T4" fmla="*/ 0 w 15"/>
                <a:gd name="T5" fmla="*/ 2 h 31"/>
                <a:gd name="T6" fmla="*/ 0 w 15"/>
                <a:gd name="T7" fmla="*/ 2 h 31"/>
                <a:gd name="T8" fmla="*/ 0 w 15"/>
                <a:gd name="T9" fmla="*/ 1 h 31"/>
                <a:gd name="T10" fmla="*/ 0 w 15"/>
                <a:gd name="T11" fmla="*/ 0 h 31"/>
                <a:gd name="T12" fmla="*/ 0 w 15"/>
                <a:gd name="T13" fmla="*/ 0 h 31"/>
                <a:gd name="T14" fmla="*/ 0 w 15"/>
                <a:gd name="T15" fmla="*/ 1 h 31"/>
                <a:gd name="T16" fmla="*/ 0 w 15"/>
                <a:gd name="T17" fmla="*/ 2 h 31"/>
                <a:gd name="T18" fmla="*/ 0 w 15"/>
                <a:gd name="T19" fmla="*/ 2 h 31"/>
                <a:gd name="T20" fmla="*/ 0 w 15"/>
                <a:gd name="T21" fmla="*/ 2 h 31"/>
                <a:gd name="T22" fmla="*/ 0 w 15"/>
                <a:gd name="T23" fmla="*/ 2 h 31"/>
                <a:gd name="T24" fmla="*/ 0 w 15"/>
                <a:gd name="T25" fmla="*/ 2 h 31"/>
                <a:gd name="T26" fmla="*/ 0 w 15"/>
                <a:gd name="T27" fmla="*/ 2 h 31"/>
                <a:gd name="T28" fmla="*/ 0 w 15"/>
                <a:gd name="T29" fmla="*/ 2 h 31"/>
                <a:gd name="T30" fmla="*/ 0 w 15"/>
                <a:gd name="T31" fmla="*/ 2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1"/>
                <a:gd name="T50" fmla="*/ 15 w 15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1">
                  <a:moveTo>
                    <a:pt x="7" y="18"/>
                  </a:moveTo>
                  <a:lnTo>
                    <a:pt x="7" y="25"/>
                  </a:lnTo>
                  <a:lnTo>
                    <a:pt x="15" y="25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3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7" y="31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42"/>
            <p:cNvSpPr>
              <a:spLocks/>
            </p:cNvSpPr>
            <p:nvPr/>
          </p:nvSpPr>
          <p:spPr bwMode="auto">
            <a:xfrm>
              <a:off x="649" y="816"/>
              <a:ext cx="153" cy="7"/>
            </a:xfrm>
            <a:custGeom>
              <a:avLst/>
              <a:gdLst>
                <a:gd name="T0" fmla="*/ 18 w 307"/>
                <a:gd name="T1" fmla="*/ 1 h 13"/>
                <a:gd name="T2" fmla="*/ 18 w 307"/>
                <a:gd name="T3" fmla="*/ 0 h 13"/>
                <a:gd name="T4" fmla="*/ 0 w 307"/>
                <a:gd name="T5" fmla="*/ 0 h 13"/>
                <a:gd name="T6" fmla="*/ 0 w 307"/>
                <a:gd name="T7" fmla="*/ 1 h 13"/>
                <a:gd name="T8" fmla="*/ 18 w 307"/>
                <a:gd name="T9" fmla="*/ 1 h 13"/>
                <a:gd name="T10" fmla="*/ 19 w 307"/>
                <a:gd name="T11" fmla="*/ 1 h 13"/>
                <a:gd name="T12" fmla="*/ 18 w 307"/>
                <a:gd name="T13" fmla="*/ 1 h 13"/>
                <a:gd name="T14" fmla="*/ 19 w 307"/>
                <a:gd name="T15" fmla="*/ 1 h 13"/>
                <a:gd name="T16" fmla="*/ 19 w 307"/>
                <a:gd name="T17" fmla="*/ 1 h 13"/>
                <a:gd name="T18" fmla="*/ 18 w 307"/>
                <a:gd name="T19" fmla="*/ 1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7"/>
                <a:gd name="T31" fmla="*/ 0 h 13"/>
                <a:gd name="T32" fmla="*/ 307 w 30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7" h="13">
                  <a:moveTo>
                    <a:pt x="292" y="7"/>
                  </a:moveTo>
                  <a:lnTo>
                    <a:pt x="30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00" y="13"/>
                  </a:lnTo>
                  <a:lnTo>
                    <a:pt x="307" y="7"/>
                  </a:lnTo>
                  <a:lnTo>
                    <a:pt x="300" y="13"/>
                  </a:lnTo>
                  <a:lnTo>
                    <a:pt x="307" y="13"/>
                  </a:lnTo>
                  <a:lnTo>
                    <a:pt x="307" y="7"/>
                  </a:lnTo>
                  <a:lnTo>
                    <a:pt x="29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443"/>
            <p:cNvSpPr>
              <a:spLocks/>
            </p:cNvSpPr>
            <p:nvPr/>
          </p:nvSpPr>
          <p:spPr bwMode="auto">
            <a:xfrm>
              <a:off x="721" y="748"/>
              <a:ext cx="7" cy="71"/>
            </a:xfrm>
            <a:custGeom>
              <a:avLst/>
              <a:gdLst>
                <a:gd name="T0" fmla="*/ 0 w 15"/>
                <a:gd name="T1" fmla="*/ 9 h 141"/>
                <a:gd name="T2" fmla="*/ 0 w 15"/>
                <a:gd name="T3" fmla="*/ 9 h 141"/>
                <a:gd name="T4" fmla="*/ 0 w 15"/>
                <a:gd name="T5" fmla="*/ 0 h 141"/>
                <a:gd name="T6" fmla="*/ 0 w 15"/>
                <a:gd name="T7" fmla="*/ 0 h 141"/>
                <a:gd name="T8" fmla="*/ 0 w 15"/>
                <a:gd name="T9" fmla="*/ 9 h 141"/>
                <a:gd name="T10" fmla="*/ 0 w 15"/>
                <a:gd name="T11" fmla="*/ 9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1"/>
                <a:gd name="T20" fmla="*/ 15 w 15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1">
                  <a:moveTo>
                    <a:pt x="8" y="141"/>
                  </a:moveTo>
                  <a:lnTo>
                    <a:pt x="15" y="141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444"/>
            <p:cNvSpPr>
              <a:spLocks/>
            </p:cNvSpPr>
            <p:nvPr/>
          </p:nvSpPr>
          <p:spPr bwMode="auto">
            <a:xfrm>
              <a:off x="722" y="765"/>
              <a:ext cx="62" cy="56"/>
            </a:xfrm>
            <a:custGeom>
              <a:avLst/>
              <a:gdLst>
                <a:gd name="T0" fmla="*/ 1 w 124"/>
                <a:gd name="T1" fmla="*/ 7 h 111"/>
                <a:gd name="T2" fmla="*/ 1 w 124"/>
                <a:gd name="T3" fmla="*/ 7 h 111"/>
                <a:gd name="T4" fmla="*/ 8 w 124"/>
                <a:gd name="T5" fmla="*/ 1 h 111"/>
                <a:gd name="T6" fmla="*/ 8 w 124"/>
                <a:gd name="T7" fmla="*/ 0 h 111"/>
                <a:gd name="T8" fmla="*/ 0 w 124"/>
                <a:gd name="T9" fmla="*/ 7 h 111"/>
                <a:gd name="T10" fmla="*/ 1 w 124"/>
                <a:gd name="T11" fmla="*/ 7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111"/>
                <a:gd name="T20" fmla="*/ 124 w 124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111">
                  <a:moveTo>
                    <a:pt x="5" y="107"/>
                  </a:moveTo>
                  <a:lnTo>
                    <a:pt x="9" y="111"/>
                  </a:lnTo>
                  <a:lnTo>
                    <a:pt x="124" y="8"/>
                  </a:lnTo>
                  <a:lnTo>
                    <a:pt x="115" y="0"/>
                  </a:lnTo>
                  <a:lnTo>
                    <a:pt x="0" y="103"/>
                  </a:lnTo>
                  <a:lnTo>
                    <a:pt x="5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445"/>
            <p:cNvSpPr>
              <a:spLocks/>
            </p:cNvSpPr>
            <p:nvPr/>
          </p:nvSpPr>
          <p:spPr bwMode="auto">
            <a:xfrm>
              <a:off x="667" y="764"/>
              <a:ext cx="60" cy="57"/>
            </a:xfrm>
            <a:custGeom>
              <a:avLst/>
              <a:gdLst>
                <a:gd name="T0" fmla="*/ 8 w 120"/>
                <a:gd name="T1" fmla="*/ 7 h 114"/>
                <a:gd name="T2" fmla="*/ 8 w 120"/>
                <a:gd name="T3" fmla="*/ 7 h 114"/>
                <a:gd name="T4" fmla="*/ 1 w 120"/>
                <a:gd name="T5" fmla="*/ 0 h 114"/>
                <a:gd name="T6" fmla="*/ 0 w 120"/>
                <a:gd name="T7" fmla="*/ 1 h 114"/>
                <a:gd name="T8" fmla="*/ 7 w 120"/>
                <a:gd name="T9" fmla="*/ 7 h 114"/>
                <a:gd name="T10" fmla="*/ 8 w 120"/>
                <a:gd name="T11" fmla="*/ 7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0"/>
                <a:gd name="T19" fmla="*/ 0 h 114"/>
                <a:gd name="T20" fmla="*/ 120 w 120"/>
                <a:gd name="T21" fmla="*/ 114 h 1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0" h="114">
                  <a:moveTo>
                    <a:pt x="116" y="110"/>
                  </a:moveTo>
                  <a:lnTo>
                    <a:pt x="120" y="106"/>
                  </a:lnTo>
                  <a:lnTo>
                    <a:pt x="9" y="0"/>
                  </a:lnTo>
                  <a:lnTo>
                    <a:pt x="0" y="9"/>
                  </a:lnTo>
                  <a:lnTo>
                    <a:pt x="111" y="114"/>
                  </a:lnTo>
                  <a:lnTo>
                    <a:pt x="116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447"/>
            <p:cNvSpPr>
              <a:spLocks/>
            </p:cNvSpPr>
            <p:nvPr/>
          </p:nvSpPr>
          <p:spPr bwMode="auto">
            <a:xfrm>
              <a:off x="664" y="509"/>
              <a:ext cx="66" cy="48"/>
            </a:xfrm>
            <a:custGeom>
              <a:avLst/>
              <a:gdLst>
                <a:gd name="T0" fmla="*/ 1 w 132"/>
                <a:gd name="T1" fmla="*/ 1 h 96"/>
                <a:gd name="T2" fmla="*/ 2 w 132"/>
                <a:gd name="T3" fmla="*/ 1 h 96"/>
                <a:gd name="T4" fmla="*/ 2 w 132"/>
                <a:gd name="T5" fmla="*/ 2 h 96"/>
                <a:gd name="T6" fmla="*/ 1 w 132"/>
                <a:gd name="T7" fmla="*/ 1 h 96"/>
                <a:gd name="T8" fmla="*/ 1 w 132"/>
                <a:gd name="T9" fmla="*/ 1 h 96"/>
                <a:gd name="T10" fmla="*/ 1 w 132"/>
                <a:gd name="T11" fmla="*/ 2 h 96"/>
                <a:gd name="T12" fmla="*/ 1 w 132"/>
                <a:gd name="T13" fmla="*/ 2 h 96"/>
                <a:gd name="T14" fmla="*/ 0 w 132"/>
                <a:gd name="T15" fmla="*/ 3 h 96"/>
                <a:gd name="T16" fmla="*/ 1 w 132"/>
                <a:gd name="T17" fmla="*/ 3 h 96"/>
                <a:gd name="T18" fmla="*/ 1 w 132"/>
                <a:gd name="T19" fmla="*/ 3 h 96"/>
                <a:gd name="T20" fmla="*/ 1 w 132"/>
                <a:gd name="T21" fmla="*/ 3 h 96"/>
                <a:gd name="T22" fmla="*/ 2 w 132"/>
                <a:gd name="T23" fmla="*/ 5 h 96"/>
                <a:gd name="T24" fmla="*/ 3 w 132"/>
                <a:gd name="T25" fmla="*/ 6 h 96"/>
                <a:gd name="T26" fmla="*/ 4 w 132"/>
                <a:gd name="T27" fmla="*/ 5 h 96"/>
                <a:gd name="T28" fmla="*/ 4 w 132"/>
                <a:gd name="T29" fmla="*/ 5 h 96"/>
                <a:gd name="T30" fmla="*/ 6 w 132"/>
                <a:gd name="T31" fmla="*/ 6 h 96"/>
                <a:gd name="T32" fmla="*/ 6 w 132"/>
                <a:gd name="T33" fmla="*/ 6 h 96"/>
                <a:gd name="T34" fmla="*/ 6 w 132"/>
                <a:gd name="T35" fmla="*/ 5 h 96"/>
                <a:gd name="T36" fmla="*/ 6 w 132"/>
                <a:gd name="T37" fmla="*/ 5 h 96"/>
                <a:gd name="T38" fmla="*/ 7 w 132"/>
                <a:gd name="T39" fmla="*/ 5 h 96"/>
                <a:gd name="T40" fmla="*/ 7 w 132"/>
                <a:gd name="T41" fmla="*/ 3 h 96"/>
                <a:gd name="T42" fmla="*/ 6 w 132"/>
                <a:gd name="T43" fmla="*/ 3 h 96"/>
                <a:gd name="T44" fmla="*/ 6 w 132"/>
                <a:gd name="T45" fmla="*/ 3 h 96"/>
                <a:gd name="T46" fmla="*/ 6 w 132"/>
                <a:gd name="T47" fmla="*/ 3 h 96"/>
                <a:gd name="T48" fmla="*/ 6 w 132"/>
                <a:gd name="T49" fmla="*/ 2 h 96"/>
                <a:gd name="T50" fmla="*/ 5 w 132"/>
                <a:gd name="T51" fmla="*/ 2 h 96"/>
                <a:gd name="T52" fmla="*/ 4 w 132"/>
                <a:gd name="T53" fmla="*/ 2 h 96"/>
                <a:gd name="T54" fmla="*/ 4 w 132"/>
                <a:gd name="T55" fmla="*/ 1 h 96"/>
                <a:gd name="T56" fmla="*/ 3 w 132"/>
                <a:gd name="T57" fmla="*/ 1 h 96"/>
                <a:gd name="T58" fmla="*/ 2 w 132"/>
                <a:gd name="T59" fmla="*/ 2 h 96"/>
                <a:gd name="T60" fmla="*/ 2 w 132"/>
                <a:gd name="T61" fmla="*/ 2 h 96"/>
                <a:gd name="T62" fmla="*/ 2 w 132"/>
                <a:gd name="T63" fmla="*/ 1 h 96"/>
                <a:gd name="T64" fmla="*/ 1 w 132"/>
                <a:gd name="T65" fmla="*/ 1 h 96"/>
                <a:gd name="T66" fmla="*/ 1 w 132"/>
                <a:gd name="T67" fmla="*/ 0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96"/>
                <a:gd name="T104" fmla="*/ 132 w 132"/>
                <a:gd name="T105" fmla="*/ 96 h 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96">
                  <a:moveTo>
                    <a:pt x="24" y="0"/>
                  </a:moveTo>
                  <a:lnTo>
                    <a:pt x="27" y="3"/>
                  </a:lnTo>
                  <a:lnTo>
                    <a:pt x="33" y="10"/>
                  </a:lnTo>
                  <a:lnTo>
                    <a:pt x="38" y="15"/>
                  </a:lnTo>
                  <a:lnTo>
                    <a:pt x="42" y="19"/>
                  </a:lnTo>
                  <a:lnTo>
                    <a:pt x="33" y="17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8" y="18"/>
                  </a:lnTo>
                  <a:lnTo>
                    <a:pt x="11" y="21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3" y="28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6" y="45"/>
                  </a:lnTo>
                  <a:lnTo>
                    <a:pt x="15" y="47"/>
                  </a:lnTo>
                  <a:lnTo>
                    <a:pt x="23" y="50"/>
                  </a:lnTo>
                  <a:lnTo>
                    <a:pt x="29" y="50"/>
                  </a:lnTo>
                  <a:lnTo>
                    <a:pt x="30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51" y="84"/>
                  </a:lnTo>
                  <a:lnTo>
                    <a:pt x="57" y="81"/>
                  </a:lnTo>
                  <a:lnTo>
                    <a:pt x="63" y="77"/>
                  </a:lnTo>
                  <a:lnTo>
                    <a:pt x="68" y="74"/>
                  </a:lnTo>
                  <a:lnTo>
                    <a:pt x="66" y="70"/>
                  </a:lnTo>
                  <a:lnTo>
                    <a:pt x="75" y="77"/>
                  </a:lnTo>
                  <a:lnTo>
                    <a:pt x="89" y="85"/>
                  </a:lnTo>
                  <a:lnTo>
                    <a:pt x="101" y="92"/>
                  </a:lnTo>
                  <a:lnTo>
                    <a:pt x="110" y="96"/>
                  </a:lnTo>
                  <a:lnTo>
                    <a:pt x="108" y="89"/>
                  </a:lnTo>
                  <a:lnTo>
                    <a:pt x="108" y="81"/>
                  </a:lnTo>
                  <a:lnTo>
                    <a:pt x="105" y="73"/>
                  </a:lnTo>
                  <a:lnTo>
                    <a:pt x="99" y="66"/>
                  </a:lnTo>
                  <a:lnTo>
                    <a:pt x="110" y="70"/>
                  </a:lnTo>
                  <a:lnTo>
                    <a:pt x="119" y="70"/>
                  </a:lnTo>
                  <a:lnTo>
                    <a:pt x="126" y="71"/>
                  </a:lnTo>
                  <a:lnTo>
                    <a:pt x="132" y="71"/>
                  </a:lnTo>
                  <a:lnTo>
                    <a:pt x="125" y="63"/>
                  </a:lnTo>
                  <a:lnTo>
                    <a:pt x="116" y="55"/>
                  </a:lnTo>
                  <a:lnTo>
                    <a:pt x="107" y="47"/>
                  </a:lnTo>
                  <a:lnTo>
                    <a:pt x="99" y="44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11" y="36"/>
                  </a:lnTo>
                  <a:lnTo>
                    <a:pt x="104" y="32"/>
                  </a:lnTo>
                  <a:lnTo>
                    <a:pt x="93" y="26"/>
                  </a:lnTo>
                  <a:lnTo>
                    <a:pt x="81" y="21"/>
                  </a:lnTo>
                  <a:lnTo>
                    <a:pt x="72" y="21"/>
                  </a:lnTo>
                  <a:lnTo>
                    <a:pt x="72" y="18"/>
                  </a:lnTo>
                  <a:lnTo>
                    <a:pt x="71" y="15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0" y="11"/>
                  </a:lnTo>
                  <a:lnTo>
                    <a:pt x="53" y="12"/>
                  </a:lnTo>
                  <a:lnTo>
                    <a:pt x="47" y="17"/>
                  </a:lnTo>
                  <a:lnTo>
                    <a:pt x="45" y="21"/>
                  </a:lnTo>
                  <a:lnTo>
                    <a:pt x="42" y="17"/>
                  </a:lnTo>
                  <a:lnTo>
                    <a:pt x="36" y="11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448"/>
            <p:cNvSpPr>
              <a:spLocks/>
            </p:cNvSpPr>
            <p:nvPr/>
          </p:nvSpPr>
          <p:spPr bwMode="auto">
            <a:xfrm>
              <a:off x="950" y="758"/>
              <a:ext cx="93" cy="100"/>
            </a:xfrm>
            <a:custGeom>
              <a:avLst/>
              <a:gdLst>
                <a:gd name="T0" fmla="*/ 5 w 185"/>
                <a:gd name="T1" fmla="*/ 0 h 202"/>
                <a:gd name="T2" fmla="*/ 6 w 185"/>
                <a:gd name="T3" fmla="*/ 1 h 202"/>
                <a:gd name="T4" fmla="*/ 5 w 185"/>
                <a:gd name="T5" fmla="*/ 2 h 202"/>
                <a:gd name="T6" fmla="*/ 4 w 185"/>
                <a:gd name="T7" fmla="*/ 1 h 202"/>
                <a:gd name="T8" fmla="*/ 4 w 185"/>
                <a:gd name="T9" fmla="*/ 1 h 202"/>
                <a:gd name="T10" fmla="*/ 3 w 185"/>
                <a:gd name="T11" fmla="*/ 0 h 202"/>
                <a:gd name="T12" fmla="*/ 2 w 185"/>
                <a:gd name="T13" fmla="*/ 0 h 202"/>
                <a:gd name="T14" fmla="*/ 1 w 185"/>
                <a:gd name="T15" fmla="*/ 0 h 202"/>
                <a:gd name="T16" fmla="*/ 1 w 185"/>
                <a:gd name="T17" fmla="*/ 0 h 202"/>
                <a:gd name="T18" fmla="*/ 1 w 185"/>
                <a:gd name="T19" fmla="*/ 1 h 202"/>
                <a:gd name="T20" fmla="*/ 1 w 185"/>
                <a:gd name="T21" fmla="*/ 1 h 202"/>
                <a:gd name="T22" fmla="*/ 2 w 185"/>
                <a:gd name="T23" fmla="*/ 2 h 202"/>
                <a:gd name="T24" fmla="*/ 2 w 185"/>
                <a:gd name="T25" fmla="*/ 3 h 202"/>
                <a:gd name="T26" fmla="*/ 2 w 185"/>
                <a:gd name="T27" fmla="*/ 4 h 202"/>
                <a:gd name="T28" fmla="*/ 2 w 185"/>
                <a:gd name="T29" fmla="*/ 5 h 202"/>
                <a:gd name="T30" fmla="*/ 2 w 185"/>
                <a:gd name="T31" fmla="*/ 6 h 202"/>
                <a:gd name="T32" fmla="*/ 3 w 185"/>
                <a:gd name="T33" fmla="*/ 6 h 202"/>
                <a:gd name="T34" fmla="*/ 4 w 185"/>
                <a:gd name="T35" fmla="*/ 6 h 202"/>
                <a:gd name="T36" fmla="*/ 5 w 185"/>
                <a:gd name="T37" fmla="*/ 6 h 202"/>
                <a:gd name="T38" fmla="*/ 6 w 185"/>
                <a:gd name="T39" fmla="*/ 8 h 202"/>
                <a:gd name="T40" fmla="*/ 6 w 185"/>
                <a:gd name="T41" fmla="*/ 9 h 202"/>
                <a:gd name="T42" fmla="*/ 7 w 185"/>
                <a:gd name="T43" fmla="*/ 9 h 202"/>
                <a:gd name="T44" fmla="*/ 8 w 185"/>
                <a:gd name="T45" fmla="*/ 10 h 202"/>
                <a:gd name="T46" fmla="*/ 8 w 185"/>
                <a:gd name="T47" fmla="*/ 12 h 202"/>
                <a:gd name="T48" fmla="*/ 9 w 185"/>
                <a:gd name="T49" fmla="*/ 11 h 202"/>
                <a:gd name="T50" fmla="*/ 9 w 185"/>
                <a:gd name="T51" fmla="*/ 10 h 202"/>
                <a:gd name="T52" fmla="*/ 10 w 185"/>
                <a:gd name="T53" fmla="*/ 9 h 202"/>
                <a:gd name="T54" fmla="*/ 9 w 185"/>
                <a:gd name="T55" fmla="*/ 7 h 202"/>
                <a:gd name="T56" fmla="*/ 9 w 185"/>
                <a:gd name="T57" fmla="*/ 7 h 202"/>
                <a:gd name="T58" fmla="*/ 10 w 185"/>
                <a:gd name="T59" fmla="*/ 8 h 202"/>
                <a:gd name="T60" fmla="*/ 10 w 185"/>
                <a:gd name="T61" fmla="*/ 8 h 202"/>
                <a:gd name="T62" fmla="*/ 11 w 185"/>
                <a:gd name="T63" fmla="*/ 8 h 202"/>
                <a:gd name="T64" fmla="*/ 12 w 185"/>
                <a:gd name="T65" fmla="*/ 8 h 202"/>
                <a:gd name="T66" fmla="*/ 11 w 185"/>
                <a:gd name="T67" fmla="*/ 7 h 202"/>
                <a:gd name="T68" fmla="*/ 11 w 185"/>
                <a:gd name="T69" fmla="*/ 6 h 202"/>
                <a:gd name="T70" fmla="*/ 10 w 185"/>
                <a:gd name="T71" fmla="*/ 5 h 202"/>
                <a:gd name="T72" fmla="*/ 10 w 185"/>
                <a:gd name="T73" fmla="*/ 5 h 202"/>
                <a:gd name="T74" fmla="*/ 11 w 185"/>
                <a:gd name="T75" fmla="*/ 4 h 202"/>
                <a:gd name="T76" fmla="*/ 11 w 185"/>
                <a:gd name="T77" fmla="*/ 4 h 202"/>
                <a:gd name="T78" fmla="*/ 9 w 185"/>
                <a:gd name="T79" fmla="*/ 3 h 202"/>
                <a:gd name="T80" fmla="*/ 9 w 185"/>
                <a:gd name="T81" fmla="*/ 2 h 202"/>
                <a:gd name="T82" fmla="*/ 9 w 185"/>
                <a:gd name="T83" fmla="*/ 2 h 202"/>
                <a:gd name="T84" fmla="*/ 9 w 185"/>
                <a:gd name="T85" fmla="*/ 2 h 202"/>
                <a:gd name="T86" fmla="*/ 8 w 185"/>
                <a:gd name="T87" fmla="*/ 2 h 202"/>
                <a:gd name="T88" fmla="*/ 7 w 185"/>
                <a:gd name="T89" fmla="*/ 2 h 202"/>
                <a:gd name="T90" fmla="*/ 6 w 185"/>
                <a:gd name="T91" fmla="*/ 2 h 202"/>
                <a:gd name="T92" fmla="*/ 6 w 185"/>
                <a:gd name="T93" fmla="*/ 2 h 202"/>
                <a:gd name="T94" fmla="*/ 6 w 185"/>
                <a:gd name="T95" fmla="*/ 0 h 202"/>
                <a:gd name="T96" fmla="*/ 5 w 185"/>
                <a:gd name="T97" fmla="*/ 0 h 2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5"/>
                <a:gd name="T148" fmla="*/ 0 h 202"/>
                <a:gd name="T149" fmla="*/ 185 w 185"/>
                <a:gd name="T150" fmla="*/ 202 h 20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5" h="202">
                  <a:moveTo>
                    <a:pt x="75" y="1"/>
                  </a:moveTo>
                  <a:lnTo>
                    <a:pt x="78" y="10"/>
                  </a:lnTo>
                  <a:lnTo>
                    <a:pt x="81" y="21"/>
                  </a:lnTo>
                  <a:lnTo>
                    <a:pt x="82" y="30"/>
                  </a:lnTo>
                  <a:lnTo>
                    <a:pt x="81" y="34"/>
                  </a:lnTo>
                  <a:lnTo>
                    <a:pt x="78" y="33"/>
                  </a:lnTo>
                  <a:lnTo>
                    <a:pt x="72" y="29"/>
                  </a:lnTo>
                  <a:lnTo>
                    <a:pt x="64" y="25"/>
                  </a:lnTo>
                  <a:lnTo>
                    <a:pt x="58" y="21"/>
                  </a:lnTo>
                  <a:lnTo>
                    <a:pt x="51" y="17"/>
                  </a:lnTo>
                  <a:lnTo>
                    <a:pt x="43" y="11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5" y="8"/>
                  </a:lnTo>
                  <a:lnTo>
                    <a:pt x="13" y="17"/>
                  </a:lnTo>
                  <a:lnTo>
                    <a:pt x="7" y="23"/>
                  </a:lnTo>
                  <a:lnTo>
                    <a:pt x="0" y="26"/>
                  </a:lnTo>
                  <a:lnTo>
                    <a:pt x="7" y="30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0" y="45"/>
                  </a:lnTo>
                  <a:lnTo>
                    <a:pt x="31" y="52"/>
                  </a:lnTo>
                  <a:lnTo>
                    <a:pt x="30" y="58"/>
                  </a:lnTo>
                  <a:lnTo>
                    <a:pt x="27" y="65"/>
                  </a:lnTo>
                  <a:lnTo>
                    <a:pt x="25" y="71"/>
                  </a:lnTo>
                  <a:lnTo>
                    <a:pt x="27" y="80"/>
                  </a:lnTo>
                  <a:lnTo>
                    <a:pt x="30" y="88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43" y="104"/>
                  </a:lnTo>
                  <a:lnTo>
                    <a:pt x="54" y="102"/>
                  </a:lnTo>
                  <a:lnTo>
                    <a:pt x="63" y="100"/>
                  </a:lnTo>
                  <a:lnTo>
                    <a:pt x="70" y="102"/>
                  </a:lnTo>
                  <a:lnTo>
                    <a:pt x="75" y="110"/>
                  </a:lnTo>
                  <a:lnTo>
                    <a:pt x="81" y="122"/>
                  </a:lnTo>
                  <a:lnTo>
                    <a:pt x="84" y="136"/>
                  </a:lnTo>
                  <a:lnTo>
                    <a:pt x="87" y="147"/>
                  </a:lnTo>
                  <a:lnTo>
                    <a:pt x="91" y="148"/>
                  </a:lnTo>
                  <a:lnTo>
                    <a:pt x="97" y="152"/>
                  </a:lnTo>
                  <a:lnTo>
                    <a:pt x="103" y="159"/>
                  </a:lnTo>
                  <a:lnTo>
                    <a:pt x="109" y="166"/>
                  </a:lnTo>
                  <a:lnTo>
                    <a:pt x="115" y="176"/>
                  </a:lnTo>
                  <a:lnTo>
                    <a:pt x="121" y="184"/>
                  </a:lnTo>
                  <a:lnTo>
                    <a:pt x="127" y="194"/>
                  </a:lnTo>
                  <a:lnTo>
                    <a:pt x="131" y="202"/>
                  </a:lnTo>
                  <a:lnTo>
                    <a:pt x="133" y="185"/>
                  </a:lnTo>
                  <a:lnTo>
                    <a:pt x="134" y="172"/>
                  </a:lnTo>
                  <a:lnTo>
                    <a:pt x="140" y="163"/>
                  </a:lnTo>
                  <a:lnTo>
                    <a:pt x="151" y="166"/>
                  </a:lnTo>
                  <a:lnTo>
                    <a:pt x="148" y="154"/>
                  </a:lnTo>
                  <a:lnTo>
                    <a:pt x="140" y="137"/>
                  </a:lnTo>
                  <a:lnTo>
                    <a:pt x="134" y="125"/>
                  </a:lnTo>
                  <a:lnTo>
                    <a:pt x="133" y="118"/>
                  </a:lnTo>
                  <a:lnTo>
                    <a:pt x="137" y="119"/>
                  </a:lnTo>
                  <a:lnTo>
                    <a:pt x="145" y="126"/>
                  </a:lnTo>
                  <a:lnTo>
                    <a:pt x="151" y="135"/>
                  </a:lnTo>
                  <a:lnTo>
                    <a:pt x="155" y="141"/>
                  </a:lnTo>
                  <a:lnTo>
                    <a:pt x="160" y="139"/>
                  </a:lnTo>
                  <a:lnTo>
                    <a:pt x="169" y="140"/>
                  </a:lnTo>
                  <a:lnTo>
                    <a:pt x="176" y="144"/>
                  </a:lnTo>
                  <a:lnTo>
                    <a:pt x="185" y="151"/>
                  </a:lnTo>
                  <a:lnTo>
                    <a:pt x="178" y="136"/>
                  </a:lnTo>
                  <a:lnTo>
                    <a:pt x="172" y="124"/>
                  </a:lnTo>
                  <a:lnTo>
                    <a:pt x="170" y="117"/>
                  </a:lnTo>
                  <a:lnTo>
                    <a:pt x="172" y="115"/>
                  </a:lnTo>
                  <a:lnTo>
                    <a:pt x="164" y="106"/>
                  </a:lnTo>
                  <a:lnTo>
                    <a:pt x="158" y="98"/>
                  </a:lnTo>
                  <a:lnTo>
                    <a:pt x="154" y="89"/>
                  </a:lnTo>
                  <a:lnTo>
                    <a:pt x="152" y="85"/>
                  </a:lnTo>
                  <a:lnTo>
                    <a:pt x="154" y="81"/>
                  </a:lnTo>
                  <a:lnTo>
                    <a:pt x="160" y="77"/>
                  </a:lnTo>
                  <a:lnTo>
                    <a:pt x="166" y="74"/>
                  </a:lnTo>
                  <a:lnTo>
                    <a:pt x="172" y="74"/>
                  </a:lnTo>
                  <a:lnTo>
                    <a:pt x="161" y="66"/>
                  </a:lnTo>
                  <a:lnTo>
                    <a:pt x="151" y="59"/>
                  </a:lnTo>
                  <a:lnTo>
                    <a:pt x="142" y="52"/>
                  </a:lnTo>
                  <a:lnTo>
                    <a:pt x="137" y="47"/>
                  </a:lnTo>
                  <a:lnTo>
                    <a:pt x="136" y="43"/>
                  </a:lnTo>
                  <a:lnTo>
                    <a:pt x="136" y="40"/>
                  </a:lnTo>
                  <a:lnTo>
                    <a:pt x="137" y="38"/>
                  </a:lnTo>
                  <a:lnTo>
                    <a:pt x="139" y="37"/>
                  </a:lnTo>
                  <a:lnTo>
                    <a:pt x="134" y="36"/>
                  </a:lnTo>
                  <a:lnTo>
                    <a:pt x="127" y="34"/>
                  </a:lnTo>
                  <a:lnTo>
                    <a:pt x="121" y="34"/>
                  </a:lnTo>
                  <a:lnTo>
                    <a:pt x="114" y="34"/>
                  </a:lnTo>
                  <a:lnTo>
                    <a:pt x="108" y="36"/>
                  </a:lnTo>
                  <a:lnTo>
                    <a:pt x="100" y="36"/>
                  </a:lnTo>
                  <a:lnTo>
                    <a:pt x="96" y="37"/>
                  </a:lnTo>
                  <a:lnTo>
                    <a:pt x="91" y="38"/>
                  </a:lnTo>
                  <a:lnTo>
                    <a:pt x="88" y="33"/>
                  </a:lnTo>
                  <a:lnTo>
                    <a:pt x="85" y="22"/>
                  </a:lnTo>
                  <a:lnTo>
                    <a:pt x="81" y="12"/>
                  </a:lnTo>
                  <a:lnTo>
                    <a:pt x="79" y="6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B2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453"/>
            <p:cNvSpPr>
              <a:spLocks/>
            </p:cNvSpPr>
            <p:nvPr/>
          </p:nvSpPr>
          <p:spPr bwMode="auto">
            <a:xfrm>
              <a:off x="1096" y="811"/>
              <a:ext cx="42" cy="69"/>
            </a:xfrm>
            <a:custGeom>
              <a:avLst/>
              <a:gdLst>
                <a:gd name="T0" fmla="*/ 3 w 83"/>
                <a:gd name="T1" fmla="*/ 0 h 137"/>
                <a:gd name="T2" fmla="*/ 3 w 83"/>
                <a:gd name="T3" fmla="*/ 1 h 137"/>
                <a:gd name="T4" fmla="*/ 3 w 83"/>
                <a:gd name="T5" fmla="*/ 2 h 137"/>
                <a:gd name="T6" fmla="*/ 2 w 83"/>
                <a:gd name="T7" fmla="*/ 2 h 137"/>
                <a:gd name="T8" fmla="*/ 1 w 83"/>
                <a:gd name="T9" fmla="*/ 2 h 137"/>
                <a:gd name="T10" fmla="*/ 1 w 83"/>
                <a:gd name="T11" fmla="*/ 3 h 137"/>
                <a:gd name="T12" fmla="*/ 1 w 83"/>
                <a:gd name="T13" fmla="*/ 3 h 137"/>
                <a:gd name="T14" fmla="*/ 1 w 83"/>
                <a:gd name="T15" fmla="*/ 3 h 137"/>
                <a:gd name="T16" fmla="*/ 1 w 83"/>
                <a:gd name="T17" fmla="*/ 3 h 137"/>
                <a:gd name="T18" fmla="*/ 1 w 83"/>
                <a:gd name="T19" fmla="*/ 4 h 137"/>
                <a:gd name="T20" fmla="*/ 1 w 83"/>
                <a:gd name="T21" fmla="*/ 4 h 137"/>
                <a:gd name="T22" fmla="*/ 1 w 83"/>
                <a:gd name="T23" fmla="*/ 5 h 137"/>
                <a:gd name="T24" fmla="*/ 1 w 83"/>
                <a:gd name="T25" fmla="*/ 5 h 137"/>
                <a:gd name="T26" fmla="*/ 1 w 83"/>
                <a:gd name="T27" fmla="*/ 5 h 137"/>
                <a:gd name="T28" fmla="*/ 1 w 83"/>
                <a:gd name="T29" fmla="*/ 6 h 137"/>
                <a:gd name="T30" fmla="*/ 1 w 83"/>
                <a:gd name="T31" fmla="*/ 6 h 137"/>
                <a:gd name="T32" fmla="*/ 0 w 83"/>
                <a:gd name="T33" fmla="*/ 6 h 137"/>
                <a:gd name="T34" fmla="*/ 1 w 83"/>
                <a:gd name="T35" fmla="*/ 6 h 137"/>
                <a:gd name="T36" fmla="*/ 1 w 83"/>
                <a:gd name="T37" fmla="*/ 6 h 137"/>
                <a:gd name="T38" fmla="*/ 1 w 83"/>
                <a:gd name="T39" fmla="*/ 7 h 137"/>
                <a:gd name="T40" fmla="*/ 1 w 83"/>
                <a:gd name="T41" fmla="*/ 7 h 137"/>
                <a:gd name="T42" fmla="*/ 1 w 83"/>
                <a:gd name="T43" fmla="*/ 7 h 137"/>
                <a:gd name="T44" fmla="*/ 1 w 83"/>
                <a:gd name="T45" fmla="*/ 7 h 137"/>
                <a:gd name="T46" fmla="*/ 2 w 83"/>
                <a:gd name="T47" fmla="*/ 8 h 137"/>
                <a:gd name="T48" fmla="*/ 2 w 83"/>
                <a:gd name="T49" fmla="*/ 8 h 137"/>
                <a:gd name="T50" fmla="*/ 2 w 83"/>
                <a:gd name="T51" fmla="*/ 8 h 137"/>
                <a:gd name="T52" fmla="*/ 3 w 83"/>
                <a:gd name="T53" fmla="*/ 8 h 137"/>
                <a:gd name="T54" fmla="*/ 3 w 83"/>
                <a:gd name="T55" fmla="*/ 9 h 137"/>
                <a:gd name="T56" fmla="*/ 3 w 83"/>
                <a:gd name="T57" fmla="*/ 9 h 137"/>
                <a:gd name="T58" fmla="*/ 3 w 83"/>
                <a:gd name="T59" fmla="*/ 9 h 137"/>
                <a:gd name="T60" fmla="*/ 3 w 83"/>
                <a:gd name="T61" fmla="*/ 8 h 137"/>
                <a:gd name="T62" fmla="*/ 3 w 83"/>
                <a:gd name="T63" fmla="*/ 8 h 137"/>
                <a:gd name="T64" fmla="*/ 4 w 83"/>
                <a:gd name="T65" fmla="*/ 8 h 137"/>
                <a:gd name="T66" fmla="*/ 4 w 83"/>
                <a:gd name="T67" fmla="*/ 8 h 137"/>
                <a:gd name="T68" fmla="*/ 4 w 83"/>
                <a:gd name="T69" fmla="*/ 7 h 137"/>
                <a:gd name="T70" fmla="*/ 4 w 83"/>
                <a:gd name="T71" fmla="*/ 7 h 137"/>
                <a:gd name="T72" fmla="*/ 5 w 83"/>
                <a:gd name="T73" fmla="*/ 7 h 137"/>
                <a:gd name="T74" fmla="*/ 4 w 83"/>
                <a:gd name="T75" fmla="*/ 7 h 137"/>
                <a:gd name="T76" fmla="*/ 4 w 83"/>
                <a:gd name="T77" fmla="*/ 7 h 137"/>
                <a:gd name="T78" fmla="*/ 5 w 83"/>
                <a:gd name="T79" fmla="*/ 6 h 137"/>
                <a:gd name="T80" fmla="*/ 5 w 83"/>
                <a:gd name="T81" fmla="*/ 6 h 137"/>
                <a:gd name="T82" fmla="*/ 5 w 83"/>
                <a:gd name="T83" fmla="*/ 6 h 137"/>
                <a:gd name="T84" fmla="*/ 5 w 83"/>
                <a:gd name="T85" fmla="*/ 5 h 137"/>
                <a:gd name="T86" fmla="*/ 5 w 83"/>
                <a:gd name="T87" fmla="*/ 5 h 137"/>
                <a:gd name="T88" fmla="*/ 6 w 83"/>
                <a:gd name="T89" fmla="*/ 5 h 137"/>
                <a:gd name="T90" fmla="*/ 5 w 83"/>
                <a:gd name="T91" fmla="*/ 4 h 137"/>
                <a:gd name="T92" fmla="*/ 5 w 83"/>
                <a:gd name="T93" fmla="*/ 4 h 137"/>
                <a:gd name="T94" fmla="*/ 5 w 83"/>
                <a:gd name="T95" fmla="*/ 4 h 137"/>
                <a:gd name="T96" fmla="*/ 5 w 83"/>
                <a:gd name="T97" fmla="*/ 4 h 137"/>
                <a:gd name="T98" fmla="*/ 5 w 83"/>
                <a:gd name="T99" fmla="*/ 4 h 137"/>
                <a:gd name="T100" fmla="*/ 5 w 83"/>
                <a:gd name="T101" fmla="*/ 3 h 137"/>
                <a:gd name="T102" fmla="*/ 5 w 83"/>
                <a:gd name="T103" fmla="*/ 3 h 137"/>
                <a:gd name="T104" fmla="*/ 5 w 83"/>
                <a:gd name="T105" fmla="*/ 3 h 137"/>
                <a:gd name="T106" fmla="*/ 4 w 83"/>
                <a:gd name="T107" fmla="*/ 3 h 137"/>
                <a:gd name="T108" fmla="*/ 4 w 83"/>
                <a:gd name="T109" fmla="*/ 3 h 137"/>
                <a:gd name="T110" fmla="*/ 4 w 83"/>
                <a:gd name="T111" fmla="*/ 2 h 137"/>
                <a:gd name="T112" fmla="*/ 4 w 83"/>
                <a:gd name="T113" fmla="*/ 2 h 137"/>
                <a:gd name="T114" fmla="*/ 4 w 83"/>
                <a:gd name="T115" fmla="*/ 2 h 137"/>
                <a:gd name="T116" fmla="*/ 4 w 83"/>
                <a:gd name="T117" fmla="*/ 2 h 137"/>
                <a:gd name="T118" fmla="*/ 3 w 83"/>
                <a:gd name="T119" fmla="*/ 1 h 137"/>
                <a:gd name="T120" fmla="*/ 4 w 83"/>
                <a:gd name="T121" fmla="*/ 1 h 137"/>
                <a:gd name="T122" fmla="*/ 3 w 83"/>
                <a:gd name="T123" fmla="*/ 0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3"/>
                <a:gd name="T187" fmla="*/ 0 h 137"/>
                <a:gd name="T188" fmla="*/ 83 w 83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3" h="137">
                  <a:moveTo>
                    <a:pt x="46" y="0"/>
                  </a:moveTo>
                  <a:lnTo>
                    <a:pt x="43" y="12"/>
                  </a:lnTo>
                  <a:lnTo>
                    <a:pt x="39" y="22"/>
                  </a:lnTo>
                  <a:lnTo>
                    <a:pt x="30" y="29"/>
                  </a:lnTo>
                  <a:lnTo>
                    <a:pt x="15" y="30"/>
                  </a:lnTo>
                  <a:lnTo>
                    <a:pt x="16" y="36"/>
                  </a:lnTo>
                  <a:lnTo>
                    <a:pt x="16" y="41"/>
                  </a:lnTo>
                  <a:lnTo>
                    <a:pt x="15" y="45"/>
                  </a:lnTo>
                  <a:lnTo>
                    <a:pt x="9" y="48"/>
                  </a:lnTo>
                  <a:lnTo>
                    <a:pt x="12" y="54"/>
                  </a:lnTo>
                  <a:lnTo>
                    <a:pt x="12" y="61"/>
                  </a:lnTo>
                  <a:lnTo>
                    <a:pt x="9" y="66"/>
                  </a:lnTo>
                  <a:lnTo>
                    <a:pt x="3" y="70"/>
                  </a:lnTo>
                  <a:lnTo>
                    <a:pt x="9" y="74"/>
                  </a:lnTo>
                  <a:lnTo>
                    <a:pt x="10" y="81"/>
                  </a:lnTo>
                  <a:lnTo>
                    <a:pt x="6" y="87"/>
                  </a:lnTo>
                  <a:lnTo>
                    <a:pt x="0" y="91"/>
                  </a:lnTo>
                  <a:lnTo>
                    <a:pt x="6" y="92"/>
                  </a:lnTo>
                  <a:lnTo>
                    <a:pt x="9" y="96"/>
                  </a:lnTo>
                  <a:lnTo>
                    <a:pt x="7" y="102"/>
                  </a:lnTo>
                  <a:lnTo>
                    <a:pt x="4" y="106"/>
                  </a:lnTo>
                  <a:lnTo>
                    <a:pt x="12" y="107"/>
                  </a:lnTo>
                  <a:lnTo>
                    <a:pt x="16" y="111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27" y="122"/>
                  </a:lnTo>
                  <a:lnTo>
                    <a:pt x="33" y="125"/>
                  </a:lnTo>
                  <a:lnTo>
                    <a:pt x="37" y="131"/>
                  </a:lnTo>
                  <a:lnTo>
                    <a:pt x="39" y="137"/>
                  </a:lnTo>
                  <a:lnTo>
                    <a:pt x="39" y="129"/>
                  </a:lnTo>
                  <a:lnTo>
                    <a:pt x="42" y="121"/>
                  </a:lnTo>
                  <a:lnTo>
                    <a:pt x="46" y="118"/>
                  </a:lnTo>
                  <a:lnTo>
                    <a:pt x="52" y="122"/>
                  </a:lnTo>
                  <a:lnTo>
                    <a:pt x="52" y="115"/>
                  </a:lnTo>
                  <a:lnTo>
                    <a:pt x="57" y="111"/>
                  </a:lnTo>
                  <a:lnTo>
                    <a:pt x="63" y="110"/>
                  </a:lnTo>
                  <a:lnTo>
                    <a:pt x="69" y="111"/>
                  </a:lnTo>
                  <a:lnTo>
                    <a:pt x="64" y="104"/>
                  </a:lnTo>
                  <a:lnTo>
                    <a:pt x="64" y="9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69" y="84"/>
                  </a:lnTo>
                  <a:lnTo>
                    <a:pt x="70" y="76"/>
                  </a:lnTo>
                  <a:lnTo>
                    <a:pt x="76" y="72"/>
                  </a:lnTo>
                  <a:lnTo>
                    <a:pt x="83" y="70"/>
                  </a:lnTo>
                  <a:lnTo>
                    <a:pt x="78" y="63"/>
                  </a:lnTo>
                  <a:lnTo>
                    <a:pt x="76" y="58"/>
                  </a:lnTo>
                  <a:lnTo>
                    <a:pt x="76" y="52"/>
                  </a:lnTo>
                  <a:lnTo>
                    <a:pt x="80" y="50"/>
                  </a:lnTo>
                  <a:lnTo>
                    <a:pt x="73" y="50"/>
                  </a:lnTo>
                  <a:lnTo>
                    <a:pt x="69" y="47"/>
                  </a:lnTo>
                  <a:lnTo>
                    <a:pt x="69" y="43"/>
                  </a:lnTo>
                  <a:lnTo>
                    <a:pt x="72" y="39"/>
                  </a:lnTo>
                  <a:lnTo>
                    <a:pt x="64" y="39"/>
                  </a:lnTo>
                  <a:lnTo>
                    <a:pt x="61" y="36"/>
                  </a:lnTo>
                  <a:lnTo>
                    <a:pt x="61" y="32"/>
                  </a:lnTo>
                  <a:lnTo>
                    <a:pt x="63" y="28"/>
                  </a:lnTo>
                  <a:lnTo>
                    <a:pt x="57" y="26"/>
                  </a:lnTo>
                  <a:lnTo>
                    <a:pt x="49" y="22"/>
                  </a:lnTo>
                  <a:lnTo>
                    <a:pt x="46" y="15"/>
                  </a:lnTo>
                  <a:lnTo>
                    <a:pt x="49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8A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54"/>
            <p:cNvSpPr>
              <a:spLocks/>
            </p:cNvSpPr>
            <p:nvPr/>
          </p:nvSpPr>
          <p:spPr bwMode="auto">
            <a:xfrm>
              <a:off x="493" y="844"/>
              <a:ext cx="85" cy="50"/>
            </a:xfrm>
            <a:custGeom>
              <a:avLst/>
              <a:gdLst>
                <a:gd name="T0" fmla="*/ 1 w 169"/>
                <a:gd name="T1" fmla="*/ 1 h 100"/>
                <a:gd name="T2" fmla="*/ 1 w 169"/>
                <a:gd name="T3" fmla="*/ 2 h 100"/>
                <a:gd name="T4" fmla="*/ 2 w 169"/>
                <a:gd name="T5" fmla="*/ 2 h 100"/>
                <a:gd name="T6" fmla="*/ 2 w 169"/>
                <a:gd name="T7" fmla="*/ 1 h 100"/>
                <a:gd name="T8" fmla="*/ 3 w 169"/>
                <a:gd name="T9" fmla="*/ 1 h 100"/>
                <a:gd name="T10" fmla="*/ 3 w 169"/>
                <a:gd name="T11" fmla="*/ 1 h 100"/>
                <a:gd name="T12" fmla="*/ 4 w 169"/>
                <a:gd name="T13" fmla="*/ 1 h 100"/>
                <a:gd name="T14" fmla="*/ 5 w 169"/>
                <a:gd name="T15" fmla="*/ 0 h 100"/>
                <a:gd name="T16" fmla="*/ 6 w 169"/>
                <a:gd name="T17" fmla="*/ 1 h 100"/>
                <a:gd name="T18" fmla="*/ 6 w 169"/>
                <a:gd name="T19" fmla="*/ 1 h 100"/>
                <a:gd name="T20" fmla="*/ 6 w 169"/>
                <a:gd name="T21" fmla="*/ 1 h 100"/>
                <a:gd name="T22" fmla="*/ 7 w 169"/>
                <a:gd name="T23" fmla="*/ 1 h 100"/>
                <a:gd name="T24" fmla="*/ 8 w 169"/>
                <a:gd name="T25" fmla="*/ 1 h 100"/>
                <a:gd name="T26" fmla="*/ 9 w 169"/>
                <a:gd name="T27" fmla="*/ 2 h 100"/>
                <a:gd name="T28" fmla="*/ 9 w 169"/>
                <a:gd name="T29" fmla="*/ 2 h 100"/>
                <a:gd name="T30" fmla="*/ 9 w 169"/>
                <a:gd name="T31" fmla="*/ 2 h 100"/>
                <a:gd name="T32" fmla="*/ 9 w 169"/>
                <a:gd name="T33" fmla="*/ 3 h 100"/>
                <a:gd name="T34" fmla="*/ 10 w 169"/>
                <a:gd name="T35" fmla="*/ 3 h 100"/>
                <a:gd name="T36" fmla="*/ 10 w 169"/>
                <a:gd name="T37" fmla="*/ 3 h 100"/>
                <a:gd name="T38" fmla="*/ 10 w 169"/>
                <a:gd name="T39" fmla="*/ 3 h 100"/>
                <a:gd name="T40" fmla="*/ 10 w 169"/>
                <a:gd name="T41" fmla="*/ 3 h 100"/>
                <a:gd name="T42" fmla="*/ 11 w 169"/>
                <a:gd name="T43" fmla="*/ 3 h 100"/>
                <a:gd name="T44" fmla="*/ 11 w 169"/>
                <a:gd name="T45" fmla="*/ 3 h 100"/>
                <a:gd name="T46" fmla="*/ 11 w 169"/>
                <a:gd name="T47" fmla="*/ 3 h 100"/>
                <a:gd name="T48" fmla="*/ 11 w 169"/>
                <a:gd name="T49" fmla="*/ 5 h 100"/>
                <a:gd name="T50" fmla="*/ 11 w 169"/>
                <a:gd name="T51" fmla="*/ 5 h 100"/>
                <a:gd name="T52" fmla="*/ 11 w 169"/>
                <a:gd name="T53" fmla="*/ 5 h 100"/>
                <a:gd name="T54" fmla="*/ 10 w 169"/>
                <a:gd name="T55" fmla="*/ 5 h 100"/>
                <a:gd name="T56" fmla="*/ 10 w 169"/>
                <a:gd name="T57" fmla="*/ 6 h 100"/>
                <a:gd name="T58" fmla="*/ 10 w 169"/>
                <a:gd name="T59" fmla="*/ 6 h 100"/>
                <a:gd name="T60" fmla="*/ 10 w 169"/>
                <a:gd name="T61" fmla="*/ 6 h 100"/>
                <a:gd name="T62" fmla="*/ 9 w 169"/>
                <a:gd name="T63" fmla="*/ 6 h 100"/>
                <a:gd name="T64" fmla="*/ 9 w 169"/>
                <a:gd name="T65" fmla="*/ 6 h 100"/>
                <a:gd name="T66" fmla="*/ 9 w 169"/>
                <a:gd name="T67" fmla="*/ 6 h 100"/>
                <a:gd name="T68" fmla="*/ 8 w 169"/>
                <a:gd name="T69" fmla="*/ 6 h 100"/>
                <a:gd name="T70" fmla="*/ 6 w 169"/>
                <a:gd name="T71" fmla="*/ 5 h 100"/>
                <a:gd name="T72" fmla="*/ 6 w 169"/>
                <a:gd name="T73" fmla="*/ 6 h 100"/>
                <a:gd name="T74" fmla="*/ 6 w 169"/>
                <a:gd name="T75" fmla="*/ 6 h 100"/>
                <a:gd name="T76" fmla="*/ 5 w 169"/>
                <a:gd name="T77" fmla="*/ 6 h 100"/>
                <a:gd name="T78" fmla="*/ 4 w 169"/>
                <a:gd name="T79" fmla="*/ 5 h 100"/>
                <a:gd name="T80" fmla="*/ 4 w 169"/>
                <a:gd name="T81" fmla="*/ 5 h 100"/>
                <a:gd name="T82" fmla="*/ 4 w 169"/>
                <a:gd name="T83" fmla="*/ 5 h 100"/>
                <a:gd name="T84" fmla="*/ 3 w 169"/>
                <a:gd name="T85" fmla="*/ 5 h 100"/>
                <a:gd name="T86" fmla="*/ 3 w 169"/>
                <a:gd name="T87" fmla="*/ 3 h 100"/>
                <a:gd name="T88" fmla="*/ 2 w 169"/>
                <a:gd name="T89" fmla="*/ 3 h 100"/>
                <a:gd name="T90" fmla="*/ 2 w 169"/>
                <a:gd name="T91" fmla="*/ 3 h 100"/>
                <a:gd name="T92" fmla="*/ 2 w 169"/>
                <a:gd name="T93" fmla="*/ 3 h 100"/>
                <a:gd name="T94" fmla="*/ 1 w 169"/>
                <a:gd name="T95" fmla="*/ 3 h 100"/>
                <a:gd name="T96" fmla="*/ 1 w 169"/>
                <a:gd name="T97" fmla="*/ 2 h 100"/>
                <a:gd name="T98" fmla="*/ 1 w 169"/>
                <a:gd name="T99" fmla="*/ 2 h 100"/>
                <a:gd name="T100" fmla="*/ 0 w 169"/>
                <a:gd name="T101" fmla="*/ 1 h 100"/>
                <a:gd name="T102" fmla="*/ 0 w 169"/>
                <a:gd name="T103" fmla="*/ 1 h 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9"/>
                <a:gd name="T157" fmla="*/ 0 h 100"/>
                <a:gd name="T158" fmla="*/ 169 w 169"/>
                <a:gd name="T159" fmla="*/ 100 h 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9" h="100">
                  <a:moveTo>
                    <a:pt x="0" y="12"/>
                  </a:moveTo>
                  <a:lnTo>
                    <a:pt x="3" y="15"/>
                  </a:lnTo>
                  <a:lnTo>
                    <a:pt x="7" y="19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21" y="19"/>
                  </a:lnTo>
                  <a:lnTo>
                    <a:pt x="25" y="12"/>
                  </a:lnTo>
                  <a:lnTo>
                    <a:pt x="30" y="7"/>
                  </a:lnTo>
                  <a:lnTo>
                    <a:pt x="34" y="4"/>
                  </a:lnTo>
                  <a:lnTo>
                    <a:pt x="37" y="6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3" y="11"/>
                  </a:lnTo>
                  <a:lnTo>
                    <a:pt x="51" y="8"/>
                  </a:lnTo>
                  <a:lnTo>
                    <a:pt x="63" y="4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4" y="7"/>
                  </a:lnTo>
                  <a:lnTo>
                    <a:pt x="84" y="11"/>
                  </a:lnTo>
                  <a:lnTo>
                    <a:pt x="84" y="14"/>
                  </a:lnTo>
                  <a:lnTo>
                    <a:pt x="85" y="15"/>
                  </a:lnTo>
                  <a:lnTo>
                    <a:pt x="90" y="15"/>
                  </a:lnTo>
                  <a:lnTo>
                    <a:pt x="96" y="15"/>
                  </a:lnTo>
                  <a:lnTo>
                    <a:pt x="105" y="15"/>
                  </a:lnTo>
                  <a:lnTo>
                    <a:pt x="114" y="15"/>
                  </a:lnTo>
                  <a:lnTo>
                    <a:pt x="123" y="16"/>
                  </a:lnTo>
                  <a:lnTo>
                    <a:pt x="130" y="16"/>
                  </a:lnTo>
                  <a:lnTo>
                    <a:pt x="136" y="18"/>
                  </a:lnTo>
                  <a:lnTo>
                    <a:pt x="139" y="19"/>
                  </a:lnTo>
                  <a:lnTo>
                    <a:pt x="139" y="23"/>
                  </a:lnTo>
                  <a:lnTo>
                    <a:pt x="138" y="26"/>
                  </a:lnTo>
                  <a:lnTo>
                    <a:pt x="136" y="29"/>
                  </a:lnTo>
                  <a:lnTo>
                    <a:pt x="135" y="32"/>
                  </a:lnTo>
                  <a:lnTo>
                    <a:pt x="139" y="34"/>
                  </a:lnTo>
                  <a:lnTo>
                    <a:pt x="147" y="36"/>
                  </a:lnTo>
                  <a:lnTo>
                    <a:pt x="153" y="38"/>
                  </a:lnTo>
                  <a:lnTo>
                    <a:pt x="157" y="41"/>
                  </a:lnTo>
                  <a:lnTo>
                    <a:pt x="157" y="43"/>
                  </a:lnTo>
                  <a:lnTo>
                    <a:pt x="156" y="45"/>
                  </a:lnTo>
                  <a:lnTo>
                    <a:pt x="154" y="47"/>
                  </a:lnTo>
                  <a:lnTo>
                    <a:pt x="153" y="49"/>
                  </a:lnTo>
                  <a:lnTo>
                    <a:pt x="154" y="51"/>
                  </a:lnTo>
                  <a:lnTo>
                    <a:pt x="160" y="52"/>
                  </a:lnTo>
                  <a:lnTo>
                    <a:pt x="165" y="52"/>
                  </a:lnTo>
                  <a:lnTo>
                    <a:pt x="168" y="55"/>
                  </a:lnTo>
                  <a:lnTo>
                    <a:pt x="168" y="56"/>
                  </a:lnTo>
                  <a:lnTo>
                    <a:pt x="165" y="59"/>
                  </a:lnTo>
                  <a:lnTo>
                    <a:pt x="163" y="60"/>
                  </a:lnTo>
                  <a:lnTo>
                    <a:pt x="162" y="63"/>
                  </a:lnTo>
                  <a:lnTo>
                    <a:pt x="163" y="66"/>
                  </a:lnTo>
                  <a:lnTo>
                    <a:pt x="166" y="69"/>
                  </a:lnTo>
                  <a:lnTo>
                    <a:pt x="169" y="71"/>
                  </a:lnTo>
                  <a:lnTo>
                    <a:pt x="169" y="76"/>
                  </a:lnTo>
                  <a:lnTo>
                    <a:pt x="166" y="78"/>
                  </a:lnTo>
                  <a:lnTo>
                    <a:pt x="162" y="78"/>
                  </a:lnTo>
                  <a:lnTo>
                    <a:pt x="157" y="77"/>
                  </a:lnTo>
                  <a:lnTo>
                    <a:pt x="154" y="78"/>
                  </a:lnTo>
                  <a:lnTo>
                    <a:pt x="153" y="81"/>
                  </a:lnTo>
                  <a:lnTo>
                    <a:pt x="153" y="84"/>
                  </a:lnTo>
                  <a:lnTo>
                    <a:pt x="153" y="88"/>
                  </a:lnTo>
                  <a:lnTo>
                    <a:pt x="150" y="91"/>
                  </a:lnTo>
                  <a:lnTo>
                    <a:pt x="145" y="91"/>
                  </a:lnTo>
                  <a:lnTo>
                    <a:pt x="141" y="87"/>
                  </a:lnTo>
                  <a:lnTo>
                    <a:pt x="135" y="82"/>
                  </a:lnTo>
                  <a:lnTo>
                    <a:pt x="132" y="81"/>
                  </a:lnTo>
                  <a:lnTo>
                    <a:pt x="130" y="85"/>
                  </a:lnTo>
                  <a:lnTo>
                    <a:pt x="130" y="91"/>
                  </a:lnTo>
                  <a:lnTo>
                    <a:pt x="130" y="97"/>
                  </a:lnTo>
                  <a:lnTo>
                    <a:pt x="127" y="100"/>
                  </a:lnTo>
                  <a:lnTo>
                    <a:pt x="118" y="96"/>
                  </a:lnTo>
                  <a:lnTo>
                    <a:pt x="106" y="88"/>
                  </a:lnTo>
                  <a:lnTo>
                    <a:pt x="94" y="80"/>
                  </a:lnTo>
                  <a:lnTo>
                    <a:pt x="85" y="77"/>
                  </a:lnTo>
                  <a:lnTo>
                    <a:pt x="82" y="81"/>
                  </a:lnTo>
                  <a:lnTo>
                    <a:pt x="84" y="89"/>
                  </a:lnTo>
                  <a:lnTo>
                    <a:pt x="85" y="96"/>
                  </a:lnTo>
                  <a:lnTo>
                    <a:pt x="82" y="100"/>
                  </a:lnTo>
                  <a:lnTo>
                    <a:pt x="75" y="95"/>
                  </a:lnTo>
                  <a:lnTo>
                    <a:pt x="66" y="82"/>
                  </a:lnTo>
                  <a:lnTo>
                    <a:pt x="58" y="70"/>
                  </a:lnTo>
                  <a:lnTo>
                    <a:pt x="54" y="65"/>
                  </a:lnTo>
                  <a:lnTo>
                    <a:pt x="52" y="67"/>
                  </a:lnTo>
                  <a:lnTo>
                    <a:pt x="52" y="73"/>
                  </a:lnTo>
                  <a:lnTo>
                    <a:pt x="49" y="80"/>
                  </a:lnTo>
                  <a:lnTo>
                    <a:pt x="45" y="82"/>
                  </a:lnTo>
                  <a:lnTo>
                    <a:pt x="39" y="78"/>
                  </a:lnTo>
                  <a:lnTo>
                    <a:pt x="36" y="66"/>
                  </a:lnTo>
                  <a:lnTo>
                    <a:pt x="34" y="54"/>
                  </a:lnTo>
                  <a:lnTo>
                    <a:pt x="33" y="48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2" y="51"/>
                  </a:lnTo>
                  <a:lnTo>
                    <a:pt x="19" y="51"/>
                  </a:lnTo>
                  <a:lnTo>
                    <a:pt x="18" y="48"/>
                  </a:lnTo>
                  <a:lnTo>
                    <a:pt x="18" y="41"/>
                  </a:lnTo>
                  <a:lnTo>
                    <a:pt x="16" y="33"/>
                  </a:lnTo>
                  <a:lnTo>
                    <a:pt x="10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59"/>
            <p:cNvSpPr>
              <a:spLocks/>
            </p:cNvSpPr>
            <p:nvPr/>
          </p:nvSpPr>
          <p:spPr bwMode="auto">
            <a:xfrm>
              <a:off x="560" y="1064"/>
              <a:ext cx="75" cy="73"/>
            </a:xfrm>
            <a:custGeom>
              <a:avLst/>
              <a:gdLst>
                <a:gd name="T0" fmla="*/ 1 w 149"/>
                <a:gd name="T1" fmla="*/ 0 h 147"/>
                <a:gd name="T2" fmla="*/ 2 w 149"/>
                <a:gd name="T3" fmla="*/ 0 h 147"/>
                <a:gd name="T4" fmla="*/ 2 w 149"/>
                <a:gd name="T5" fmla="*/ 1 h 147"/>
                <a:gd name="T6" fmla="*/ 3 w 149"/>
                <a:gd name="T7" fmla="*/ 2 h 147"/>
                <a:gd name="T8" fmla="*/ 3 w 149"/>
                <a:gd name="T9" fmla="*/ 1 h 147"/>
                <a:gd name="T10" fmla="*/ 4 w 149"/>
                <a:gd name="T11" fmla="*/ 1 h 147"/>
                <a:gd name="T12" fmla="*/ 5 w 149"/>
                <a:gd name="T13" fmla="*/ 1 h 147"/>
                <a:gd name="T14" fmla="*/ 6 w 149"/>
                <a:gd name="T15" fmla="*/ 1 h 147"/>
                <a:gd name="T16" fmla="*/ 7 w 149"/>
                <a:gd name="T17" fmla="*/ 1 h 147"/>
                <a:gd name="T18" fmla="*/ 8 w 149"/>
                <a:gd name="T19" fmla="*/ 0 h 147"/>
                <a:gd name="T20" fmla="*/ 7 w 149"/>
                <a:gd name="T21" fmla="*/ 1 h 147"/>
                <a:gd name="T22" fmla="*/ 7 w 149"/>
                <a:gd name="T23" fmla="*/ 1 h 147"/>
                <a:gd name="T24" fmla="*/ 6 w 149"/>
                <a:gd name="T25" fmla="*/ 2 h 147"/>
                <a:gd name="T26" fmla="*/ 6 w 149"/>
                <a:gd name="T27" fmla="*/ 2 h 147"/>
                <a:gd name="T28" fmla="*/ 6 w 149"/>
                <a:gd name="T29" fmla="*/ 2 h 147"/>
                <a:gd name="T30" fmla="*/ 7 w 149"/>
                <a:gd name="T31" fmla="*/ 2 h 147"/>
                <a:gd name="T32" fmla="*/ 7 w 149"/>
                <a:gd name="T33" fmla="*/ 2 h 147"/>
                <a:gd name="T34" fmla="*/ 8 w 149"/>
                <a:gd name="T35" fmla="*/ 3 h 147"/>
                <a:gd name="T36" fmla="*/ 9 w 149"/>
                <a:gd name="T37" fmla="*/ 3 h 147"/>
                <a:gd name="T38" fmla="*/ 10 w 149"/>
                <a:gd name="T39" fmla="*/ 3 h 147"/>
                <a:gd name="T40" fmla="*/ 9 w 149"/>
                <a:gd name="T41" fmla="*/ 4 h 147"/>
                <a:gd name="T42" fmla="*/ 9 w 149"/>
                <a:gd name="T43" fmla="*/ 3 h 147"/>
                <a:gd name="T44" fmla="*/ 8 w 149"/>
                <a:gd name="T45" fmla="*/ 3 h 147"/>
                <a:gd name="T46" fmla="*/ 6 w 149"/>
                <a:gd name="T47" fmla="*/ 3 h 147"/>
                <a:gd name="T48" fmla="*/ 6 w 149"/>
                <a:gd name="T49" fmla="*/ 4 h 147"/>
                <a:gd name="T50" fmla="*/ 7 w 149"/>
                <a:gd name="T51" fmla="*/ 5 h 147"/>
                <a:gd name="T52" fmla="*/ 8 w 149"/>
                <a:gd name="T53" fmla="*/ 6 h 147"/>
                <a:gd name="T54" fmla="*/ 8 w 149"/>
                <a:gd name="T55" fmla="*/ 7 h 147"/>
                <a:gd name="T56" fmla="*/ 8 w 149"/>
                <a:gd name="T57" fmla="*/ 7 h 147"/>
                <a:gd name="T58" fmla="*/ 7 w 149"/>
                <a:gd name="T59" fmla="*/ 6 h 147"/>
                <a:gd name="T60" fmla="*/ 6 w 149"/>
                <a:gd name="T61" fmla="*/ 6 h 147"/>
                <a:gd name="T62" fmla="*/ 5 w 149"/>
                <a:gd name="T63" fmla="*/ 5 h 147"/>
                <a:gd name="T64" fmla="*/ 4 w 149"/>
                <a:gd name="T65" fmla="*/ 4 h 147"/>
                <a:gd name="T66" fmla="*/ 4 w 149"/>
                <a:gd name="T67" fmla="*/ 5 h 147"/>
                <a:gd name="T68" fmla="*/ 5 w 149"/>
                <a:gd name="T69" fmla="*/ 6 h 147"/>
                <a:gd name="T70" fmla="*/ 4 w 149"/>
                <a:gd name="T71" fmla="*/ 8 h 147"/>
                <a:gd name="T72" fmla="*/ 4 w 149"/>
                <a:gd name="T73" fmla="*/ 7 h 147"/>
                <a:gd name="T74" fmla="*/ 3 w 149"/>
                <a:gd name="T75" fmla="*/ 5 h 147"/>
                <a:gd name="T76" fmla="*/ 3 w 149"/>
                <a:gd name="T77" fmla="*/ 4 h 147"/>
                <a:gd name="T78" fmla="*/ 3 w 149"/>
                <a:gd name="T79" fmla="*/ 4 h 147"/>
                <a:gd name="T80" fmla="*/ 2 w 149"/>
                <a:gd name="T81" fmla="*/ 4 h 147"/>
                <a:gd name="T82" fmla="*/ 1 w 149"/>
                <a:gd name="T83" fmla="*/ 5 h 147"/>
                <a:gd name="T84" fmla="*/ 1 w 149"/>
                <a:gd name="T85" fmla="*/ 5 h 147"/>
                <a:gd name="T86" fmla="*/ 1 w 149"/>
                <a:gd name="T87" fmla="*/ 4 h 147"/>
                <a:gd name="T88" fmla="*/ 1 w 149"/>
                <a:gd name="T89" fmla="*/ 3 h 147"/>
                <a:gd name="T90" fmla="*/ 2 w 149"/>
                <a:gd name="T91" fmla="*/ 2 h 147"/>
                <a:gd name="T92" fmla="*/ 3 w 149"/>
                <a:gd name="T93" fmla="*/ 2 h 147"/>
                <a:gd name="T94" fmla="*/ 2 w 149"/>
                <a:gd name="T95" fmla="*/ 1 h 147"/>
                <a:gd name="T96" fmla="*/ 2 w 149"/>
                <a:gd name="T97" fmla="*/ 0 h 147"/>
                <a:gd name="T98" fmla="*/ 1 w 149"/>
                <a:gd name="T99" fmla="*/ 0 h 147"/>
                <a:gd name="T100" fmla="*/ 1 w 149"/>
                <a:gd name="T101" fmla="*/ 0 h 1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9"/>
                <a:gd name="T154" fmla="*/ 0 h 147"/>
                <a:gd name="T155" fmla="*/ 149 w 149"/>
                <a:gd name="T156" fmla="*/ 147 h 1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9" h="147">
                  <a:moveTo>
                    <a:pt x="15" y="0"/>
                  </a:moveTo>
                  <a:lnTo>
                    <a:pt x="16" y="3"/>
                  </a:lnTo>
                  <a:lnTo>
                    <a:pt x="21" y="6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5"/>
                  </a:lnTo>
                  <a:lnTo>
                    <a:pt x="36" y="32"/>
                  </a:lnTo>
                  <a:lnTo>
                    <a:pt x="42" y="35"/>
                  </a:lnTo>
                  <a:lnTo>
                    <a:pt x="46" y="30"/>
                  </a:lnTo>
                  <a:lnTo>
                    <a:pt x="55" y="26"/>
                  </a:lnTo>
                  <a:lnTo>
                    <a:pt x="64" y="21"/>
                  </a:lnTo>
                  <a:lnTo>
                    <a:pt x="73" y="18"/>
                  </a:lnTo>
                  <a:lnTo>
                    <a:pt x="78" y="18"/>
                  </a:lnTo>
                  <a:lnTo>
                    <a:pt x="84" y="17"/>
                  </a:lnTo>
                  <a:lnTo>
                    <a:pt x="91" y="17"/>
                  </a:lnTo>
                  <a:lnTo>
                    <a:pt x="99" y="17"/>
                  </a:lnTo>
                  <a:lnTo>
                    <a:pt x="106" y="17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3" y="14"/>
                  </a:lnTo>
                  <a:lnTo>
                    <a:pt x="112" y="20"/>
                  </a:lnTo>
                  <a:lnTo>
                    <a:pt x="103" y="25"/>
                  </a:lnTo>
                  <a:lnTo>
                    <a:pt x="97" y="30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3"/>
                  </a:lnTo>
                  <a:lnTo>
                    <a:pt x="84" y="33"/>
                  </a:lnTo>
                  <a:lnTo>
                    <a:pt x="81" y="35"/>
                  </a:lnTo>
                  <a:lnTo>
                    <a:pt x="87" y="36"/>
                  </a:lnTo>
                  <a:lnTo>
                    <a:pt x="93" y="36"/>
                  </a:lnTo>
                  <a:lnTo>
                    <a:pt x="99" y="37"/>
                  </a:lnTo>
                  <a:lnTo>
                    <a:pt x="105" y="40"/>
                  </a:lnTo>
                  <a:lnTo>
                    <a:pt x="112" y="41"/>
                  </a:lnTo>
                  <a:lnTo>
                    <a:pt x="118" y="44"/>
                  </a:lnTo>
                  <a:lnTo>
                    <a:pt x="124" y="48"/>
                  </a:lnTo>
                  <a:lnTo>
                    <a:pt x="130" y="54"/>
                  </a:lnTo>
                  <a:lnTo>
                    <a:pt x="136" y="57"/>
                  </a:lnTo>
                  <a:lnTo>
                    <a:pt x="142" y="61"/>
                  </a:lnTo>
                  <a:lnTo>
                    <a:pt x="146" y="63"/>
                  </a:lnTo>
                  <a:lnTo>
                    <a:pt x="149" y="68"/>
                  </a:lnTo>
                  <a:lnTo>
                    <a:pt x="143" y="65"/>
                  </a:lnTo>
                  <a:lnTo>
                    <a:pt x="139" y="63"/>
                  </a:lnTo>
                  <a:lnTo>
                    <a:pt x="133" y="62"/>
                  </a:lnTo>
                  <a:lnTo>
                    <a:pt x="127" y="62"/>
                  </a:lnTo>
                  <a:lnTo>
                    <a:pt x="118" y="63"/>
                  </a:lnTo>
                  <a:lnTo>
                    <a:pt x="106" y="63"/>
                  </a:lnTo>
                  <a:lnTo>
                    <a:pt x="93" y="62"/>
                  </a:lnTo>
                  <a:lnTo>
                    <a:pt x="84" y="58"/>
                  </a:lnTo>
                  <a:lnTo>
                    <a:pt x="94" y="66"/>
                  </a:lnTo>
                  <a:lnTo>
                    <a:pt x="102" y="76"/>
                  </a:lnTo>
                  <a:lnTo>
                    <a:pt x="108" y="84"/>
                  </a:lnTo>
                  <a:lnTo>
                    <a:pt x="112" y="94"/>
                  </a:lnTo>
                  <a:lnTo>
                    <a:pt x="117" y="102"/>
                  </a:lnTo>
                  <a:lnTo>
                    <a:pt x="120" y="110"/>
                  </a:lnTo>
                  <a:lnTo>
                    <a:pt x="124" y="117"/>
                  </a:lnTo>
                  <a:lnTo>
                    <a:pt x="130" y="122"/>
                  </a:lnTo>
                  <a:lnTo>
                    <a:pt x="124" y="118"/>
                  </a:lnTo>
                  <a:lnTo>
                    <a:pt x="115" y="114"/>
                  </a:lnTo>
                  <a:lnTo>
                    <a:pt x="106" y="110"/>
                  </a:lnTo>
                  <a:lnTo>
                    <a:pt x="96" y="105"/>
                  </a:lnTo>
                  <a:lnTo>
                    <a:pt x="87" y="99"/>
                  </a:lnTo>
                  <a:lnTo>
                    <a:pt x="76" y="92"/>
                  </a:lnTo>
                  <a:lnTo>
                    <a:pt x="69" y="83"/>
                  </a:lnTo>
                  <a:lnTo>
                    <a:pt x="63" y="72"/>
                  </a:lnTo>
                  <a:lnTo>
                    <a:pt x="61" y="74"/>
                  </a:lnTo>
                  <a:lnTo>
                    <a:pt x="61" y="76"/>
                  </a:lnTo>
                  <a:lnTo>
                    <a:pt x="63" y="80"/>
                  </a:lnTo>
                  <a:lnTo>
                    <a:pt x="64" y="84"/>
                  </a:lnTo>
                  <a:lnTo>
                    <a:pt x="67" y="99"/>
                  </a:lnTo>
                  <a:lnTo>
                    <a:pt x="64" y="114"/>
                  </a:lnTo>
                  <a:lnTo>
                    <a:pt x="60" y="131"/>
                  </a:lnTo>
                  <a:lnTo>
                    <a:pt x="58" y="147"/>
                  </a:lnTo>
                  <a:lnTo>
                    <a:pt x="52" y="121"/>
                  </a:lnTo>
                  <a:lnTo>
                    <a:pt x="42" y="101"/>
                  </a:lnTo>
                  <a:lnTo>
                    <a:pt x="36" y="83"/>
                  </a:lnTo>
                  <a:lnTo>
                    <a:pt x="37" y="69"/>
                  </a:lnTo>
                  <a:lnTo>
                    <a:pt x="37" y="66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3" y="70"/>
                  </a:lnTo>
                  <a:lnTo>
                    <a:pt x="30" y="77"/>
                  </a:lnTo>
                  <a:lnTo>
                    <a:pt x="24" y="83"/>
                  </a:lnTo>
                  <a:lnTo>
                    <a:pt x="13" y="87"/>
                  </a:lnTo>
                  <a:lnTo>
                    <a:pt x="0" y="95"/>
                  </a:lnTo>
                  <a:lnTo>
                    <a:pt x="4" y="88"/>
                  </a:lnTo>
                  <a:lnTo>
                    <a:pt x="7" y="81"/>
                  </a:lnTo>
                  <a:lnTo>
                    <a:pt x="9" y="74"/>
                  </a:lnTo>
                  <a:lnTo>
                    <a:pt x="12" y="66"/>
                  </a:lnTo>
                  <a:lnTo>
                    <a:pt x="16" y="57"/>
                  </a:lnTo>
                  <a:lnTo>
                    <a:pt x="24" y="48"/>
                  </a:lnTo>
                  <a:lnTo>
                    <a:pt x="31" y="43"/>
                  </a:lnTo>
                  <a:lnTo>
                    <a:pt x="39" y="39"/>
                  </a:lnTo>
                  <a:lnTo>
                    <a:pt x="36" y="35"/>
                  </a:lnTo>
                  <a:lnTo>
                    <a:pt x="31" y="28"/>
                  </a:lnTo>
                  <a:lnTo>
                    <a:pt x="27" y="21"/>
                  </a:lnTo>
                  <a:lnTo>
                    <a:pt x="24" y="15"/>
                  </a:lnTo>
                  <a:lnTo>
                    <a:pt x="21" y="10"/>
                  </a:lnTo>
                  <a:lnTo>
                    <a:pt x="18" y="6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60"/>
            <p:cNvSpPr>
              <a:spLocks/>
            </p:cNvSpPr>
            <p:nvPr/>
          </p:nvSpPr>
          <p:spPr bwMode="auto">
            <a:xfrm>
              <a:off x="593" y="631"/>
              <a:ext cx="80" cy="112"/>
            </a:xfrm>
            <a:custGeom>
              <a:avLst/>
              <a:gdLst>
                <a:gd name="T0" fmla="*/ 1 w 160"/>
                <a:gd name="T1" fmla="*/ 2 h 224"/>
                <a:gd name="T2" fmla="*/ 2 w 160"/>
                <a:gd name="T3" fmla="*/ 3 h 224"/>
                <a:gd name="T4" fmla="*/ 3 w 160"/>
                <a:gd name="T5" fmla="*/ 4 h 224"/>
                <a:gd name="T6" fmla="*/ 3 w 160"/>
                <a:gd name="T7" fmla="*/ 4 h 224"/>
                <a:gd name="T8" fmla="*/ 3 w 160"/>
                <a:gd name="T9" fmla="*/ 4 h 224"/>
                <a:gd name="T10" fmla="*/ 5 w 160"/>
                <a:gd name="T11" fmla="*/ 3 h 224"/>
                <a:gd name="T12" fmla="*/ 5 w 160"/>
                <a:gd name="T13" fmla="*/ 2 h 224"/>
                <a:gd name="T14" fmla="*/ 6 w 160"/>
                <a:gd name="T15" fmla="*/ 2 h 224"/>
                <a:gd name="T16" fmla="*/ 7 w 160"/>
                <a:gd name="T17" fmla="*/ 1 h 224"/>
                <a:gd name="T18" fmla="*/ 9 w 160"/>
                <a:gd name="T19" fmla="*/ 1 h 224"/>
                <a:gd name="T20" fmla="*/ 7 w 160"/>
                <a:gd name="T21" fmla="*/ 1 h 224"/>
                <a:gd name="T22" fmla="*/ 6 w 160"/>
                <a:gd name="T23" fmla="*/ 3 h 224"/>
                <a:gd name="T24" fmla="*/ 6 w 160"/>
                <a:gd name="T25" fmla="*/ 3 h 224"/>
                <a:gd name="T26" fmla="*/ 5 w 160"/>
                <a:gd name="T27" fmla="*/ 3 h 224"/>
                <a:gd name="T28" fmla="*/ 6 w 160"/>
                <a:gd name="T29" fmla="*/ 3 h 224"/>
                <a:gd name="T30" fmla="*/ 6 w 160"/>
                <a:gd name="T31" fmla="*/ 3 h 224"/>
                <a:gd name="T32" fmla="*/ 7 w 160"/>
                <a:gd name="T33" fmla="*/ 3 h 224"/>
                <a:gd name="T34" fmla="*/ 9 w 160"/>
                <a:gd name="T35" fmla="*/ 4 h 224"/>
                <a:gd name="T36" fmla="*/ 10 w 160"/>
                <a:gd name="T37" fmla="*/ 4 h 224"/>
                <a:gd name="T38" fmla="*/ 10 w 160"/>
                <a:gd name="T39" fmla="*/ 5 h 224"/>
                <a:gd name="T40" fmla="*/ 10 w 160"/>
                <a:gd name="T41" fmla="*/ 5 h 224"/>
                <a:gd name="T42" fmla="*/ 9 w 160"/>
                <a:gd name="T43" fmla="*/ 5 h 224"/>
                <a:gd name="T44" fmla="*/ 9 w 160"/>
                <a:gd name="T45" fmla="*/ 5 h 224"/>
                <a:gd name="T46" fmla="*/ 7 w 160"/>
                <a:gd name="T47" fmla="*/ 5 h 224"/>
                <a:gd name="T48" fmla="*/ 6 w 160"/>
                <a:gd name="T49" fmla="*/ 6 h 224"/>
                <a:gd name="T50" fmla="*/ 6 w 160"/>
                <a:gd name="T51" fmla="*/ 6 h 224"/>
                <a:gd name="T52" fmla="*/ 6 w 160"/>
                <a:gd name="T53" fmla="*/ 7 h 224"/>
                <a:gd name="T54" fmla="*/ 7 w 160"/>
                <a:gd name="T55" fmla="*/ 9 h 224"/>
                <a:gd name="T56" fmla="*/ 9 w 160"/>
                <a:gd name="T57" fmla="*/ 10 h 224"/>
                <a:gd name="T58" fmla="*/ 7 w 160"/>
                <a:gd name="T59" fmla="*/ 10 h 224"/>
                <a:gd name="T60" fmla="*/ 5 w 160"/>
                <a:gd name="T61" fmla="*/ 9 h 224"/>
                <a:gd name="T62" fmla="*/ 5 w 160"/>
                <a:gd name="T63" fmla="*/ 7 h 224"/>
                <a:gd name="T64" fmla="*/ 5 w 160"/>
                <a:gd name="T65" fmla="*/ 7 h 224"/>
                <a:gd name="T66" fmla="*/ 5 w 160"/>
                <a:gd name="T67" fmla="*/ 7 h 224"/>
                <a:gd name="T68" fmla="*/ 5 w 160"/>
                <a:gd name="T69" fmla="*/ 10 h 224"/>
                <a:gd name="T70" fmla="*/ 3 w 160"/>
                <a:gd name="T71" fmla="*/ 13 h 224"/>
                <a:gd name="T72" fmla="*/ 3 w 160"/>
                <a:gd name="T73" fmla="*/ 12 h 224"/>
                <a:gd name="T74" fmla="*/ 3 w 160"/>
                <a:gd name="T75" fmla="*/ 9 h 224"/>
                <a:gd name="T76" fmla="*/ 3 w 160"/>
                <a:gd name="T77" fmla="*/ 7 h 224"/>
                <a:gd name="T78" fmla="*/ 3 w 160"/>
                <a:gd name="T79" fmla="*/ 7 h 224"/>
                <a:gd name="T80" fmla="*/ 3 w 160"/>
                <a:gd name="T81" fmla="*/ 9 h 224"/>
                <a:gd name="T82" fmla="*/ 1 w 160"/>
                <a:gd name="T83" fmla="*/ 10 h 224"/>
                <a:gd name="T84" fmla="*/ 1 w 160"/>
                <a:gd name="T85" fmla="*/ 11 h 224"/>
                <a:gd name="T86" fmla="*/ 1 w 160"/>
                <a:gd name="T87" fmla="*/ 9 h 224"/>
                <a:gd name="T88" fmla="*/ 1 w 160"/>
                <a:gd name="T89" fmla="*/ 7 h 224"/>
                <a:gd name="T90" fmla="*/ 3 w 160"/>
                <a:gd name="T91" fmla="*/ 6 h 224"/>
                <a:gd name="T92" fmla="*/ 3 w 160"/>
                <a:gd name="T93" fmla="*/ 5 h 224"/>
                <a:gd name="T94" fmla="*/ 3 w 160"/>
                <a:gd name="T95" fmla="*/ 4 h 224"/>
                <a:gd name="T96" fmla="*/ 1 w 160"/>
                <a:gd name="T97" fmla="*/ 3 h 224"/>
                <a:gd name="T98" fmla="*/ 1 w 160"/>
                <a:gd name="T99" fmla="*/ 2 h 224"/>
                <a:gd name="T100" fmla="*/ 1 w 160"/>
                <a:gd name="T101" fmla="*/ 2 h 2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0"/>
                <a:gd name="T154" fmla="*/ 0 h 224"/>
                <a:gd name="T155" fmla="*/ 160 w 160"/>
                <a:gd name="T156" fmla="*/ 224 h 22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0" h="224">
                  <a:moveTo>
                    <a:pt x="24" y="28"/>
                  </a:moveTo>
                  <a:lnTo>
                    <a:pt x="27" y="31"/>
                  </a:lnTo>
                  <a:lnTo>
                    <a:pt x="29" y="35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5" y="49"/>
                  </a:lnTo>
                  <a:lnTo>
                    <a:pt x="39" y="57"/>
                  </a:lnTo>
                  <a:lnTo>
                    <a:pt x="44" y="64"/>
                  </a:lnTo>
                  <a:lnTo>
                    <a:pt x="50" y="66"/>
                  </a:lnTo>
                  <a:lnTo>
                    <a:pt x="56" y="59"/>
                  </a:lnTo>
                  <a:lnTo>
                    <a:pt x="63" y="49"/>
                  </a:lnTo>
                  <a:lnTo>
                    <a:pt x="73" y="38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4" y="24"/>
                  </a:lnTo>
                  <a:lnTo>
                    <a:pt x="103" y="20"/>
                  </a:lnTo>
                  <a:lnTo>
                    <a:pt x="111" y="16"/>
                  </a:lnTo>
                  <a:lnTo>
                    <a:pt x="120" y="11"/>
                  </a:lnTo>
                  <a:lnTo>
                    <a:pt x="126" y="7"/>
                  </a:lnTo>
                  <a:lnTo>
                    <a:pt x="132" y="3"/>
                  </a:lnTo>
                  <a:lnTo>
                    <a:pt x="135" y="0"/>
                  </a:lnTo>
                  <a:lnTo>
                    <a:pt x="126" y="13"/>
                  </a:lnTo>
                  <a:lnTo>
                    <a:pt x="115" y="25"/>
                  </a:lnTo>
                  <a:lnTo>
                    <a:pt x="108" y="36"/>
                  </a:lnTo>
                  <a:lnTo>
                    <a:pt x="102" y="40"/>
                  </a:lnTo>
                  <a:lnTo>
                    <a:pt x="99" y="42"/>
                  </a:lnTo>
                  <a:lnTo>
                    <a:pt x="96" y="44"/>
                  </a:lnTo>
                  <a:lnTo>
                    <a:pt x="93" y="46"/>
                  </a:lnTo>
                  <a:lnTo>
                    <a:pt x="91" y="49"/>
                  </a:lnTo>
                  <a:lnTo>
                    <a:pt x="97" y="47"/>
                  </a:lnTo>
                  <a:lnTo>
                    <a:pt x="103" y="47"/>
                  </a:lnTo>
                  <a:lnTo>
                    <a:pt x="109" y="46"/>
                  </a:lnTo>
                  <a:lnTo>
                    <a:pt x="117" y="46"/>
                  </a:lnTo>
                  <a:lnTo>
                    <a:pt x="123" y="47"/>
                  </a:lnTo>
                  <a:lnTo>
                    <a:pt x="129" y="49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7" y="58"/>
                  </a:lnTo>
                  <a:lnTo>
                    <a:pt x="153" y="61"/>
                  </a:lnTo>
                  <a:lnTo>
                    <a:pt x="157" y="65"/>
                  </a:lnTo>
                  <a:lnTo>
                    <a:pt x="160" y="69"/>
                  </a:lnTo>
                  <a:lnTo>
                    <a:pt x="156" y="68"/>
                  </a:lnTo>
                  <a:lnTo>
                    <a:pt x="150" y="66"/>
                  </a:lnTo>
                  <a:lnTo>
                    <a:pt x="144" y="68"/>
                  </a:lnTo>
                  <a:lnTo>
                    <a:pt x="138" y="69"/>
                  </a:lnTo>
                  <a:lnTo>
                    <a:pt x="135" y="70"/>
                  </a:lnTo>
                  <a:lnTo>
                    <a:pt x="129" y="75"/>
                  </a:lnTo>
                  <a:lnTo>
                    <a:pt x="123" y="77"/>
                  </a:lnTo>
                  <a:lnTo>
                    <a:pt x="115" y="80"/>
                  </a:lnTo>
                  <a:lnTo>
                    <a:pt x="109" y="83"/>
                  </a:lnTo>
                  <a:lnTo>
                    <a:pt x="103" y="84"/>
                  </a:lnTo>
                  <a:lnTo>
                    <a:pt x="97" y="84"/>
                  </a:lnTo>
                  <a:lnTo>
                    <a:pt x="93" y="83"/>
                  </a:lnTo>
                  <a:lnTo>
                    <a:pt x="109" y="101"/>
                  </a:lnTo>
                  <a:lnTo>
                    <a:pt x="120" y="121"/>
                  </a:lnTo>
                  <a:lnTo>
                    <a:pt x="126" y="143"/>
                  </a:lnTo>
                  <a:lnTo>
                    <a:pt x="135" y="157"/>
                  </a:lnTo>
                  <a:lnTo>
                    <a:pt x="129" y="154"/>
                  </a:lnTo>
                  <a:lnTo>
                    <a:pt x="121" y="151"/>
                  </a:lnTo>
                  <a:lnTo>
                    <a:pt x="112" y="149"/>
                  </a:lnTo>
                  <a:lnTo>
                    <a:pt x="102" y="146"/>
                  </a:lnTo>
                  <a:lnTo>
                    <a:pt x="91" y="142"/>
                  </a:lnTo>
                  <a:lnTo>
                    <a:pt x="82" y="136"/>
                  </a:lnTo>
                  <a:lnTo>
                    <a:pt x="75" y="125"/>
                  </a:lnTo>
                  <a:lnTo>
                    <a:pt x="69" y="112"/>
                  </a:lnTo>
                  <a:lnTo>
                    <a:pt x="67" y="116"/>
                  </a:lnTo>
                  <a:lnTo>
                    <a:pt x="67" y="120"/>
                  </a:lnTo>
                  <a:lnTo>
                    <a:pt x="67" y="124"/>
                  </a:lnTo>
                  <a:lnTo>
                    <a:pt x="70" y="130"/>
                  </a:lnTo>
                  <a:lnTo>
                    <a:pt x="72" y="150"/>
                  </a:lnTo>
                  <a:lnTo>
                    <a:pt x="67" y="175"/>
                  </a:lnTo>
                  <a:lnTo>
                    <a:pt x="62" y="201"/>
                  </a:lnTo>
                  <a:lnTo>
                    <a:pt x="59" y="224"/>
                  </a:lnTo>
                  <a:lnTo>
                    <a:pt x="54" y="190"/>
                  </a:lnTo>
                  <a:lnTo>
                    <a:pt x="45" y="162"/>
                  </a:lnTo>
                  <a:lnTo>
                    <a:pt x="39" y="140"/>
                  </a:lnTo>
                  <a:lnTo>
                    <a:pt x="42" y="119"/>
                  </a:lnTo>
                  <a:lnTo>
                    <a:pt x="42" y="116"/>
                  </a:lnTo>
                  <a:lnTo>
                    <a:pt x="41" y="116"/>
                  </a:lnTo>
                  <a:lnTo>
                    <a:pt x="39" y="119"/>
                  </a:lnTo>
                  <a:lnTo>
                    <a:pt x="38" y="123"/>
                  </a:lnTo>
                  <a:lnTo>
                    <a:pt x="33" y="135"/>
                  </a:lnTo>
                  <a:lnTo>
                    <a:pt x="26" y="145"/>
                  </a:lnTo>
                  <a:lnTo>
                    <a:pt x="15" y="156"/>
                  </a:lnTo>
                  <a:lnTo>
                    <a:pt x="0" y="173"/>
                  </a:lnTo>
                  <a:lnTo>
                    <a:pt x="6" y="162"/>
                  </a:lnTo>
                  <a:lnTo>
                    <a:pt x="11" y="151"/>
                  </a:lnTo>
                  <a:lnTo>
                    <a:pt x="12" y="140"/>
                  </a:lnTo>
                  <a:lnTo>
                    <a:pt x="15" y="127"/>
                  </a:lnTo>
                  <a:lnTo>
                    <a:pt x="21" y="110"/>
                  </a:lnTo>
                  <a:lnTo>
                    <a:pt x="29" y="95"/>
                  </a:lnTo>
                  <a:lnTo>
                    <a:pt x="39" y="83"/>
                  </a:lnTo>
                  <a:lnTo>
                    <a:pt x="47" y="75"/>
                  </a:lnTo>
                  <a:lnTo>
                    <a:pt x="44" y="69"/>
                  </a:lnTo>
                  <a:lnTo>
                    <a:pt x="39" y="61"/>
                  </a:lnTo>
                  <a:lnTo>
                    <a:pt x="35" y="53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7" y="36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62"/>
            <p:cNvSpPr>
              <a:spLocks/>
            </p:cNvSpPr>
            <p:nvPr/>
          </p:nvSpPr>
          <p:spPr bwMode="auto">
            <a:xfrm>
              <a:off x="783" y="622"/>
              <a:ext cx="79" cy="40"/>
            </a:xfrm>
            <a:custGeom>
              <a:avLst/>
              <a:gdLst>
                <a:gd name="T0" fmla="*/ 8 w 159"/>
                <a:gd name="T1" fmla="*/ 4 h 79"/>
                <a:gd name="T2" fmla="*/ 7 w 159"/>
                <a:gd name="T3" fmla="*/ 3 h 79"/>
                <a:gd name="T4" fmla="*/ 7 w 159"/>
                <a:gd name="T5" fmla="*/ 3 h 79"/>
                <a:gd name="T6" fmla="*/ 8 w 159"/>
                <a:gd name="T7" fmla="*/ 3 h 79"/>
                <a:gd name="T8" fmla="*/ 9 w 159"/>
                <a:gd name="T9" fmla="*/ 2 h 79"/>
                <a:gd name="T10" fmla="*/ 9 w 159"/>
                <a:gd name="T11" fmla="*/ 2 h 79"/>
                <a:gd name="T12" fmla="*/ 9 w 159"/>
                <a:gd name="T13" fmla="*/ 2 h 79"/>
                <a:gd name="T14" fmla="*/ 9 w 159"/>
                <a:gd name="T15" fmla="*/ 1 h 79"/>
                <a:gd name="T16" fmla="*/ 8 w 159"/>
                <a:gd name="T17" fmla="*/ 1 h 79"/>
                <a:gd name="T18" fmla="*/ 8 w 159"/>
                <a:gd name="T19" fmla="*/ 1 h 79"/>
                <a:gd name="T20" fmla="*/ 7 w 159"/>
                <a:gd name="T21" fmla="*/ 1 h 79"/>
                <a:gd name="T22" fmla="*/ 7 w 159"/>
                <a:gd name="T23" fmla="*/ 1 h 79"/>
                <a:gd name="T24" fmla="*/ 6 w 159"/>
                <a:gd name="T25" fmla="*/ 1 h 79"/>
                <a:gd name="T26" fmla="*/ 5 w 159"/>
                <a:gd name="T27" fmla="*/ 1 h 79"/>
                <a:gd name="T28" fmla="*/ 5 w 159"/>
                <a:gd name="T29" fmla="*/ 1 h 79"/>
                <a:gd name="T30" fmla="*/ 5 w 159"/>
                <a:gd name="T31" fmla="*/ 1 h 79"/>
                <a:gd name="T32" fmla="*/ 4 w 159"/>
                <a:gd name="T33" fmla="*/ 2 h 79"/>
                <a:gd name="T34" fmla="*/ 3 w 159"/>
                <a:gd name="T35" fmla="*/ 1 h 79"/>
                <a:gd name="T36" fmla="*/ 2 w 159"/>
                <a:gd name="T37" fmla="*/ 1 h 79"/>
                <a:gd name="T38" fmla="*/ 2 w 159"/>
                <a:gd name="T39" fmla="*/ 2 h 79"/>
                <a:gd name="T40" fmla="*/ 1 w 159"/>
                <a:gd name="T41" fmla="*/ 2 h 79"/>
                <a:gd name="T42" fmla="*/ 0 w 159"/>
                <a:gd name="T43" fmla="*/ 2 h 79"/>
                <a:gd name="T44" fmla="*/ 0 w 159"/>
                <a:gd name="T45" fmla="*/ 2 h 79"/>
                <a:gd name="T46" fmla="*/ 1 w 159"/>
                <a:gd name="T47" fmla="*/ 3 h 79"/>
                <a:gd name="T48" fmla="*/ 1 w 159"/>
                <a:gd name="T49" fmla="*/ 3 h 79"/>
                <a:gd name="T50" fmla="*/ 2 w 159"/>
                <a:gd name="T51" fmla="*/ 3 h 79"/>
                <a:gd name="T52" fmla="*/ 3 w 159"/>
                <a:gd name="T53" fmla="*/ 3 h 79"/>
                <a:gd name="T54" fmla="*/ 2 w 159"/>
                <a:gd name="T55" fmla="*/ 4 h 79"/>
                <a:gd name="T56" fmla="*/ 1 w 159"/>
                <a:gd name="T57" fmla="*/ 4 h 79"/>
                <a:gd name="T58" fmla="*/ 1 w 159"/>
                <a:gd name="T59" fmla="*/ 4 h 79"/>
                <a:gd name="T60" fmla="*/ 1 w 159"/>
                <a:gd name="T61" fmla="*/ 4 h 79"/>
                <a:gd name="T62" fmla="*/ 2 w 159"/>
                <a:gd name="T63" fmla="*/ 4 h 79"/>
                <a:gd name="T64" fmla="*/ 2 w 159"/>
                <a:gd name="T65" fmla="*/ 4 h 79"/>
                <a:gd name="T66" fmla="*/ 3 w 159"/>
                <a:gd name="T67" fmla="*/ 4 h 79"/>
                <a:gd name="T68" fmla="*/ 4 w 159"/>
                <a:gd name="T69" fmla="*/ 5 h 79"/>
                <a:gd name="T70" fmla="*/ 4 w 159"/>
                <a:gd name="T71" fmla="*/ 5 h 79"/>
                <a:gd name="T72" fmla="*/ 4 w 159"/>
                <a:gd name="T73" fmla="*/ 5 h 79"/>
                <a:gd name="T74" fmla="*/ 5 w 159"/>
                <a:gd name="T75" fmla="*/ 5 h 79"/>
                <a:gd name="T76" fmla="*/ 5 w 159"/>
                <a:gd name="T77" fmla="*/ 5 h 79"/>
                <a:gd name="T78" fmla="*/ 5 w 159"/>
                <a:gd name="T79" fmla="*/ 5 h 79"/>
                <a:gd name="T80" fmla="*/ 6 w 159"/>
                <a:gd name="T81" fmla="*/ 5 h 79"/>
                <a:gd name="T82" fmla="*/ 6 w 159"/>
                <a:gd name="T83" fmla="*/ 4 h 79"/>
                <a:gd name="T84" fmla="*/ 7 w 159"/>
                <a:gd name="T85" fmla="*/ 4 h 79"/>
                <a:gd name="T86" fmla="*/ 8 w 159"/>
                <a:gd name="T87" fmla="*/ 4 h 79"/>
                <a:gd name="T88" fmla="*/ 8 w 159"/>
                <a:gd name="T89" fmla="*/ 4 h 7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79"/>
                <a:gd name="T137" fmla="*/ 159 w 159"/>
                <a:gd name="T138" fmla="*/ 79 h 7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79">
                  <a:moveTo>
                    <a:pt x="138" y="53"/>
                  </a:moveTo>
                  <a:lnTo>
                    <a:pt x="132" y="52"/>
                  </a:lnTo>
                  <a:lnTo>
                    <a:pt x="125" y="49"/>
                  </a:lnTo>
                  <a:lnTo>
                    <a:pt x="119" y="48"/>
                  </a:lnTo>
                  <a:lnTo>
                    <a:pt x="116" y="46"/>
                  </a:lnTo>
                  <a:lnTo>
                    <a:pt x="122" y="44"/>
                  </a:lnTo>
                  <a:lnTo>
                    <a:pt x="132" y="39"/>
                  </a:lnTo>
                  <a:lnTo>
                    <a:pt x="143" y="35"/>
                  </a:lnTo>
                  <a:lnTo>
                    <a:pt x="150" y="33"/>
                  </a:lnTo>
                  <a:lnTo>
                    <a:pt x="149" y="30"/>
                  </a:lnTo>
                  <a:lnTo>
                    <a:pt x="152" y="27"/>
                  </a:lnTo>
                  <a:lnTo>
                    <a:pt x="156" y="24"/>
                  </a:lnTo>
                  <a:lnTo>
                    <a:pt x="159" y="22"/>
                  </a:lnTo>
                  <a:lnTo>
                    <a:pt x="153" y="20"/>
                  </a:lnTo>
                  <a:lnTo>
                    <a:pt x="149" y="17"/>
                  </a:lnTo>
                  <a:lnTo>
                    <a:pt x="147" y="13"/>
                  </a:lnTo>
                  <a:lnTo>
                    <a:pt x="147" y="9"/>
                  </a:lnTo>
                  <a:lnTo>
                    <a:pt x="143" y="11"/>
                  </a:lnTo>
                  <a:lnTo>
                    <a:pt x="137" y="13"/>
                  </a:lnTo>
                  <a:lnTo>
                    <a:pt x="131" y="16"/>
                  </a:lnTo>
                  <a:lnTo>
                    <a:pt x="126" y="17"/>
                  </a:lnTo>
                  <a:lnTo>
                    <a:pt x="122" y="16"/>
                  </a:lnTo>
                  <a:lnTo>
                    <a:pt x="120" y="13"/>
                  </a:lnTo>
                  <a:lnTo>
                    <a:pt x="117" y="9"/>
                  </a:lnTo>
                  <a:lnTo>
                    <a:pt x="113" y="6"/>
                  </a:lnTo>
                  <a:lnTo>
                    <a:pt x="107" y="5"/>
                  </a:lnTo>
                  <a:lnTo>
                    <a:pt x="101" y="2"/>
                  </a:lnTo>
                  <a:lnTo>
                    <a:pt x="95" y="1"/>
                  </a:lnTo>
                  <a:lnTo>
                    <a:pt x="90" y="0"/>
                  </a:lnTo>
                  <a:lnTo>
                    <a:pt x="87" y="5"/>
                  </a:lnTo>
                  <a:lnTo>
                    <a:pt x="84" y="11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4" y="19"/>
                  </a:lnTo>
                  <a:lnTo>
                    <a:pt x="65" y="17"/>
                  </a:lnTo>
                  <a:lnTo>
                    <a:pt x="54" y="16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7"/>
                  </a:lnTo>
                  <a:lnTo>
                    <a:pt x="21" y="19"/>
                  </a:lnTo>
                  <a:lnTo>
                    <a:pt x="14" y="19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9" y="23"/>
                  </a:lnTo>
                  <a:lnTo>
                    <a:pt x="17" y="30"/>
                  </a:lnTo>
                  <a:lnTo>
                    <a:pt x="20" y="34"/>
                  </a:lnTo>
                  <a:lnTo>
                    <a:pt x="15" y="38"/>
                  </a:lnTo>
                  <a:lnTo>
                    <a:pt x="24" y="41"/>
                  </a:lnTo>
                  <a:lnTo>
                    <a:pt x="36" y="42"/>
                  </a:lnTo>
                  <a:lnTo>
                    <a:pt x="45" y="44"/>
                  </a:lnTo>
                  <a:lnTo>
                    <a:pt x="51" y="45"/>
                  </a:lnTo>
                  <a:lnTo>
                    <a:pt x="48" y="46"/>
                  </a:lnTo>
                  <a:lnTo>
                    <a:pt x="42" y="49"/>
                  </a:lnTo>
                  <a:lnTo>
                    <a:pt x="35" y="49"/>
                  </a:lnTo>
                  <a:lnTo>
                    <a:pt x="29" y="49"/>
                  </a:lnTo>
                  <a:lnTo>
                    <a:pt x="29" y="52"/>
                  </a:lnTo>
                  <a:lnTo>
                    <a:pt x="26" y="56"/>
                  </a:lnTo>
                  <a:lnTo>
                    <a:pt x="20" y="59"/>
                  </a:lnTo>
                  <a:lnTo>
                    <a:pt x="14" y="60"/>
                  </a:lnTo>
                  <a:lnTo>
                    <a:pt x="26" y="61"/>
                  </a:lnTo>
                  <a:lnTo>
                    <a:pt x="33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47" y="64"/>
                  </a:lnTo>
                  <a:lnTo>
                    <a:pt x="54" y="64"/>
                  </a:lnTo>
                  <a:lnTo>
                    <a:pt x="60" y="64"/>
                  </a:lnTo>
                  <a:lnTo>
                    <a:pt x="63" y="66"/>
                  </a:lnTo>
                  <a:lnTo>
                    <a:pt x="65" y="68"/>
                  </a:lnTo>
                  <a:lnTo>
                    <a:pt x="66" y="72"/>
                  </a:lnTo>
                  <a:lnTo>
                    <a:pt x="65" y="76"/>
                  </a:lnTo>
                  <a:lnTo>
                    <a:pt x="63" y="79"/>
                  </a:lnTo>
                  <a:lnTo>
                    <a:pt x="71" y="76"/>
                  </a:lnTo>
                  <a:lnTo>
                    <a:pt x="80" y="72"/>
                  </a:lnTo>
                  <a:lnTo>
                    <a:pt x="86" y="71"/>
                  </a:lnTo>
                  <a:lnTo>
                    <a:pt x="90" y="70"/>
                  </a:lnTo>
                  <a:lnTo>
                    <a:pt x="93" y="70"/>
                  </a:lnTo>
                  <a:lnTo>
                    <a:pt x="95" y="71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101" y="70"/>
                  </a:lnTo>
                  <a:lnTo>
                    <a:pt x="105" y="63"/>
                  </a:lnTo>
                  <a:lnTo>
                    <a:pt x="108" y="56"/>
                  </a:lnTo>
                  <a:lnTo>
                    <a:pt x="110" y="50"/>
                  </a:lnTo>
                  <a:lnTo>
                    <a:pt x="114" y="50"/>
                  </a:lnTo>
                  <a:lnTo>
                    <a:pt x="122" y="52"/>
                  </a:lnTo>
                  <a:lnTo>
                    <a:pt x="129" y="53"/>
                  </a:lnTo>
                  <a:lnTo>
                    <a:pt x="134" y="55"/>
                  </a:lnTo>
                  <a:lnTo>
                    <a:pt x="13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64"/>
            <p:cNvSpPr>
              <a:spLocks/>
            </p:cNvSpPr>
            <p:nvPr/>
          </p:nvSpPr>
          <p:spPr bwMode="auto">
            <a:xfrm>
              <a:off x="1309" y="1025"/>
              <a:ext cx="37" cy="35"/>
            </a:xfrm>
            <a:custGeom>
              <a:avLst/>
              <a:gdLst>
                <a:gd name="T0" fmla="*/ 2 w 73"/>
                <a:gd name="T1" fmla="*/ 2 h 70"/>
                <a:gd name="T2" fmla="*/ 2 w 73"/>
                <a:gd name="T3" fmla="*/ 2 h 70"/>
                <a:gd name="T4" fmla="*/ 1 w 73"/>
                <a:gd name="T5" fmla="*/ 1 h 70"/>
                <a:gd name="T6" fmla="*/ 0 w 73"/>
                <a:gd name="T7" fmla="*/ 1 h 70"/>
                <a:gd name="T8" fmla="*/ 0 w 73"/>
                <a:gd name="T9" fmla="*/ 1 h 70"/>
                <a:gd name="T10" fmla="*/ 1 w 73"/>
                <a:gd name="T11" fmla="*/ 0 h 70"/>
                <a:gd name="T12" fmla="*/ 1 w 73"/>
                <a:gd name="T13" fmla="*/ 1 h 70"/>
                <a:gd name="T14" fmla="*/ 1 w 73"/>
                <a:gd name="T15" fmla="*/ 1 h 70"/>
                <a:gd name="T16" fmla="*/ 2 w 73"/>
                <a:gd name="T17" fmla="*/ 1 h 70"/>
                <a:gd name="T18" fmla="*/ 2 w 73"/>
                <a:gd name="T19" fmla="*/ 1 h 70"/>
                <a:gd name="T20" fmla="*/ 3 w 73"/>
                <a:gd name="T21" fmla="*/ 1 h 70"/>
                <a:gd name="T22" fmla="*/ 4 w 73"/>
                <a:gd name="T23" fmla="*/ 1 h 70"/>
                <a:gd name="T24" fmla="*/ 4 w 73"/>
                <a:gd name="T25" fmla="*/ 1 h 70"/>
                <a:gd name="T26" fmla="*/ 5 w 73"/>
                <a:gd name="T27" fmla="*/ 2 h 70"/>
                <a:gd name="T28" fmla="*/ 5 w 73"/>
                <a:gd name="T29" fmla="*/ 2 h 70"/>
                <a:gd name="T30" fmla="*/ 5 w 73"/>
                <a:gd name="T31" fmla="*/ 3 h 70"/>
                <a:gd name="T32" fmla="*/ 4 w 73"/>
                <a:gd name="T33" fmla="*/ 4 h 70"/>
                <a:gd name="T34" fmla="*/ 4 w 73"/>
                <a:gd name="T35" fmla="*/ 4 h 70"/>
                <a:gd name="T36" fmla="*/ 3 w 73"/>
                <a:gd name="T37" fmla="*/ 3 h 70"/>
                <a:gd name="T38" fmla="*/ 3 w 73"/>
                <a:gd name="T39" fmla="*/ 2 h 70"/>
                <a:gd name="T40" fmla="*/ 2 w 73"/>
                <a:gd name="T41" fmla="*/ 2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3"/>
                <a:gd name="T64" fmla="*/ 0 h 70"/>
                <a:gd name="T65" fmla="*/ 73 w 73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3" h="70">
                  <a:moveTo>
                    <a:pt x="31" y="38"/>
                  </a:moveTo>
                  <a:lnTo>
                    <a:pt x="21" y="33"/>
                  </a:lnTo>
                  <a:lnTo>
                    <a:pt x="9" y="23"/>
                  </a:lnTo>
                  <a:lnTo>
                    <a:pt x="0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10" y="7"/>
                  </a:lnTo>
                  <a:lnTo>
                    <a:pt x="16" y="19"/>
                  </a:lnTo>
                  <a:lnTo>
                    <a:pt x="24" y="28"/>
                  </a:lnTo>
                  <a:lnTo>
                    <a:pt x="31" y="25"/>
                  </a:lnTo>
                  <a:lnTo>
                    <a:pt x="43" y="22"/>
                  </a:lnTo>
                  <a:lnTo>
                    <a:pt x="55" y="22"/>
                  </a:lnTo>
                  <a:lnTo>
                    <a:pt x="63" y="30"/>
                  </a:lnTo>
                  <a:lnTo>
                    <a:pt x="70" y="34"/>
                  </a:lnTo>
                  <a:lnTo>
                    <a:pt x="73" y="45"/>
                  </a:lnTo>
                  <a:lnTo>
                    <a:pt x="70" y="58"/>
                  </a:lnTo>
                  <a:lnTo>
                    <a:pt x="58" y="70"/>
                  </a:lnTo>
                  <a:lnTo>
                    <a:pt x="51" y="65"/>
                  </a:lnTo>
                  <a:lnTo>
                    <a:pt x="42" y="55"/>
                  </a:lnTo>
                  <a:lnTo>
                    <a:pt x="34" y="45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65"/>
            <p:cNvSpPr>
              <a:spLocks/>
            </p:cNvSpPr>
            <p:nvPr/>
          </p:nvSpPr>
          <p:spPr bwMode="auto">
            <a:xfrm>
              <a:off x="1232" y="1037"/>
              <a:ext cx="156" cy="136"/>
            </a:xfrm>
            <a:custGeom>
              <a:avLst/>
              <a:gdLst>
                <a:gd name="T0" fmla="*/ 4 w 313"/>
                <a:gd name="T1" fmla="*/ 17 h 272"/>
                <a:gd name="T2" fmla="*/ 3 w 313"/>
                <a:gd name="T3" fmla="*/ 17 h 272"/>
                <a:gd name="T4" fmla="*/ 0 w 313"/>
                <a:gd name="T5" fmla="*/ 15 h 272"/>
                <a:gd name="T6" fmla="*/ 0 w 313"/>
                <a:gd name="T7" fmla="*/ 14 h 272"/>
                <a:gd name="T8" fmla="*/ 1 w 313"/>
                <a:gd name="T9" fmla="*/ 14 h 272"/>
                <a:gd name="T10" fmla="*/ 2 w 313"/>
                <a:gd name="T11" fmla="*/ 14 h 272"/>
                <a:gd name="T12" fmla="*/ 5 w 313"/>
                <a:gd name="T13" fmla="*/ 10 h 272"/>
                <a:gd name="T14" fmla="*/ 8 w 313"/>
                <a:gd name="T15" fmla="*/ 10 h 272"/>
                <a:gd name="T16" fmla="*/ 8 w 313"/>
                <a:gd name="T17" fmla="*/ 10 h 272"/>
                <a:gd name="T18" fmla="*/ 8 w 313"/>
                <a:gd name="T19" fmla="*/ 9 h 272"/>
                <a:gd name="T20" fmla="*/ 6 w 313"/>
                <a:gd name="T21" fmla="*/ 9 h 272"/>
                <a:gd name="T22" fmla="*/ 5 w 313"/>
                <a:gd name="T23" fmla="*/ 9 h 272"/>
                <a:gd name="T24" fmla="*/ 4 w 313"/>
                <a:gd name="T25" fmla="*/ 7 h 272"/>
                <a:gd name="T26" fmla="*/ 4 w 313"/>
                <a:gd name="T27" fmla="*/ 6 h 272"/>
                <a:gd name="T28" fmla="*/ 5 w 313"/>
                <a:gd name="T29" fmla="*/ 7 h 272"/>
                <a:gd name="T30" fmla="*/ 6 w 313"/>
                <a:gd name="T31" fmla="*/ 7 h 272"/>
                <a:gd name="T32" fmla="*/ 8 w 313"/>
                <a:gd name="T33" fmla="*/ 7 h 272"/>
                <a:gd name="T34" fmla="*/ 7 w 313"/>
                <a:gd name="T35" fmla="*/ 6 h 272"/>
                <a:gd name="T36" fmla="*/ 7 w 313"/>
                <a:gd name="T37" fmla="*/ 5 h 272"/>
                <a:gd name="T38" fmla="*/ 6 w 313"/>
                <a:gd name="T39" fmla="*/ 5 h 272"/>
                <a:gd name="T40" fmla="*/ 5 w 313"/>
                <a:gd name="T41" fmla="*/ 4 h 272"/>
                <a:gd name="T42" fmla="*/ 5 w 313"/>
                <a:gd name="T43" fmla="*/ 3 h 272"/>
                <a:gd name="T44" fmla="*/ 5 w 313"/>
                <a:gd name="T45" fmla="*/ 2 h 272"/>
                <a:gd name="T46" fmla="*/ 6 w 313"/>
                <a:gd name="T47" fmla="*/ 1 h 272"/>
                <a:gd name="T48" fmla="*/ 6 w 313"/>
                <a:gd name="T49" fmla="*/ 1 h 272"/>
                <a:gd name="T50" fmla="*/ 7 w 313"/>
                <a:gd name="T51" fmla="*/ 1 h 272"/>
                <a:gd name="T52" fmla="*/ 9 w 313"/>
                <a:gd name="T53" fmla="*/ 1 h 272"/>
                <a:gd name="T54" fmla="*/ 9 w 313"/>
                <a:gd name="T55" fmla="*/ 1 h 272"/>
                <a:gd name="T56" fmla="*/ 10 w 313"/>
                <a:gd name="T57" fmla="*/ 3 h 272"/>
                <a:gd name="T58" fmla="*/ 10 w 313"/>
                <a:gd name="T59" fmla="*/ 3 h 272"/>
                <a:gd name="T60" fmla="*/ 9 w 313"/>
                <a:gd name="T61" fmla="*/ 4 h 272"/>
                <a:gd name="T62" fmla="*/ 11 w 313"/>
                <a:gd name="T63" fmla="*/ 5 h 272"/>
                <a:gd name="T64" fmla="*/ 13 w 313"/>
                <a:gd name="T65" fmla="*/ 5 h 272"/>
                <a:gd name="T66" fmla="*/ 14 w 313"/>
                <a:gd name="T67" fmla="*/ 6 h 272"/>
                <a:gd name="T68" fmla="*/ 15 w 313"/>
                <a:gd name="T69" fmla="*/ 9 h 272"/>
                <a:gd name="T70" fmla="*/ 15 w 313"/>
                <a:gd name="T71" fmla="*/ 9 h 272"/>
                <a:gd name="T72" fmla="*/ 14 w 313"/>
                <a:gd name="T73" fmla="*/ 9 h 272"/>
                <a:gd name="T74" fmla="*/ 13 w 313"/>
                <a:gd name="T75" fmla="*/ 9 h 272"/>
                <a:gd name="T76" fmla="*/ 13 w 313"/>
                <a:gd name="T77" fmla="*/ 9 h 272"/>
                <a:gd name="T78" fmla="*/ 13 w 313"/>
                <a:gd name="T79" fmla="*/ 7 h 272"/>
                <a:gd name="T80" fmla="*/ 13 w 313"/>
                <a:gd name="T81" fmla="*/ 6 h 272"/>
                <a:gd name="T82" fmla="*/ 12 w 313"/>
                <a:gd name="T83" fmla="*/ 6 h 272"/>
                <a:gd name="T84" fmla="*/ 12 w 313"/>
                <a:gd name="T85" fmla="*/ 9 h 272"/>
                <a:gd name="T86" fmla="*/ 12 w 313"/>
                <a:gd name="T87" fmla="*/ 10 h 272"/>
                <a:gd name="T88" fmla="*/ 13 w 313"/>
                <a:gd name="T89" fmla="*/ 12 h 272"/>
                <a:gd name="T90" fmla="*/ 14 w 313"/>
                <a:gd name="T91" fmla="*/ 12 h 272"/>
                <a:gd name="T92" fmla="*/ 17 w 313"/>
                <a:gd name="T93" fmla="*/ 12 h 272"/>
                <a:gd name="T94" fmla="*/ 18 w 313"/>
                <a:gd name="T95" fmla="*/ 12 h 272"/>
                <a:gd name="T96" fmla="*/ 18 w 313"/>
                <a:gd name="T97" fmla="*/ 15 h 272"/>
                <a:gd name="T98" fmla="*/ 18 w 313"/>
                <a:gd name="T99" fmla="*/ 14 h 272"/>
                <a:gd name="T100" fmla="*/ 17 w 313"/>
                <a:gd name="T101" fmla="*/ 13 h 272"/>
                <a:gd name="T102" fmla="*/ 15 w 313"/>
                <a:gd name="T103" fmla="*/ 14 h 272"/>
                <a:gd name="T104" fmla="*/ 12 w 313"/>
                <a:gd name="T105" fmla="*/ 14 h 272"/>
                <a:gd name="T106" fmla="*/ 10 w 313"/>
                <a:gd name="T107" fmla="*/ 12 h 272"/>
                <a:gd name="T108" fmla="*/ 8 w 313"/>
                <a:gd name="T109" fmla="*/ 12 h 272"/>
                <a:gd name="T110" fmla="*/ 6 w 313"/>
                <a:gd name="T111" fmla="*/ 12 h 2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13"/>
                <a:gd name="T169" fmla="*/ 0 h 272"/>
                <a:gd name="T170" fmla="*/ 313 w 313"/>
                <a:gd name="T171" fmla="*/ 272 h 2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13" h="272">
                  <a:moveTo>
                    <a:pt x="97" y="211"/>
                  </a:moveTo>
                  <a:lnTo>
                    <a:pt x="89" y="229"/>
                  </a:lnTo>
                  <a:lnTo>
                    <a:pt x="83" y="243"/>
                  </a:lnTo>
                  <a:lnTo>
                    <a:pt x="76" y="252"/>
                  </a:lnTo>
                  <a:lnTo>
                    <a:pt x="70" y="258"/>
                  </a:lnTo>
                  <a:lnTo>
                    <a:pt x="68" y="258"/>
                  </a:lnTo>
                  <a:lnTo>
                    <a:pt x="67" y="256"/>
                  </a:lnTo>
                  <a:lnTo>
                    <a:pt x="64" y="256"/>
                  </a:lnTo>
                  <a:lnTo>
                    <a:pt x="61" y="254"/>
                  </a:lnTo>
                  <a:lnTo>
                    <a:pt x="61" y="258"/>
                  </a:lnTo>
                  <a:lnTo>
                    <a:pt x="61" y="265"/>
                  </a:lnTo>
                  <a:lnTo>
                    <a:pt x="57" y="269"/>
                  </a:lnTo>
                  <a:lnTo>
                    <a:pt x="51" y="272"/>
                  </a:lnTo>
                  <a:lnTo>
                    <a:pt x="45" y="269"/>
                  </a:lnTo>
                  <a:lnTo>
                    <a:pt x="37" y="263"/>
                  </a:lnTo>
                  <a:lnTo>
                    <a:pt x="30" y="258"/>
                  </a:lnTo>
                  <a:lnTo>
                    <a:pt x="19" y="252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1" y="237"/>
                  </a:lnTo>
                  <a:lnTo>
                    <a:pt x="0" y="232"/>
                  </a:lnTo>
                  <a:lnTo>
                    <a:pt x="1" y="228"/>
                  </a:lnTo>
                  <a:lnTo>
                    <a:pt x="6" y="228"/>
                  </a:lnTo>
                  <a:lnTo>
                    <a:pt x="9" y="228"/>
                  </a:lnTo>
                  <a:lnTo>
                    <a:pt x="12" y="229"/>
                  </a:lnTo>
                  <a:lnTo>
                    <a:pt x="15" y="232"/>
                  </a:lnTo>
                  <a:lnTo>
                    <a:pt x="19" y="234"/>
                  </a:lnTo>
                  <a:lnTo>
                    <a:pt x="24" y="236"/>
                  </a:lnTo>
                  <a:lnTo>
                    <a:pt x="27" y="236"/>
                  </a:lnTo>
                  <a:lnTo>
                    <a:pt x="31" y="236"/>
                  </a:lnTo>
                  <a:lnTo>
                    <a:pt x="36" y="236"/>
                  </a:lnTo>
                  <a:lnTo>
                    <a:pt x="40" y="236"/>
                  </a:lnTo>
                  <a:lnTo>
                    <a:pt x="46" y="236"/>
                  </a:lnTo>
                  <a:lnTo>
                    <a:pt x="43" y="233"/>
                  </a:lnTo>
                  <a:lnTo>
                    <a:pt x="42" y="232"/>
                  </a:lnTo>
                  <a:lnTo>
                    <a:pt x="40" y="229"/>
                  </a:lnTo>
                  <a:lnTo>
                    <a:pt x="39" y="229"/>
                  </a:lnTo>
                  <a:lnTo>
                    <a:pt x="52" y="219"/>
                  </a:lnTo>
                  <a:lnTo>
                    <a:pt x="64" y="204"/>
                  </a:lnTo>
                  <a:lnTo>
                    <a:pt x="73" y="189"/>
                  </a:lnTo>
                  <a:lnTo>
                    <a:pt x="80" y="180"/>
                  </a:lnTo>
                  <a:lnTo>
                    <a:pt x="83" y="174"/>
                  </a:lnTo>
                  <a:lnTo>
                    <a:pt x="88" y="170"/>
                  </a:lnTo>
                  <a:lnTo>
                    <a:pt x="95" y="169"/>
                  </a:lnTo>
                  <a:lnTo>
                    <a:pt x="100" y="169"/>
                  </a:lnTo>
                  <a:lnTo>
                    <a:pt x="107" y="169"/>
                  </a:lnTo>
                  <a:lnTo>
                    <a:pt x="118" y="167"/>
                  </a:lnTo>
                  <a:lnTo>
                    <a:pt x="128" y="167"/>
                  </a:lnTo>
                  <a:lnTo>
                    <a:pt x="136" y="169"/>
                  </a:lnTo>
                  <a:lnTo>
                    <a:pt x="137" y="169"/>
                  </a:lnTo>
                  <a:lnTo>
                    <a:pt x="139" y="167"/>
                  </a:lnTo>
                  <a:lnTo>
                    <a:pt x="142" y="166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59"/>
                  </a:lnTo>
                  <a:lnTo>
                    <a:pt x="140" y="158"/>
                  </a:lnTo>
                  <a:lnTo>
                    <a:pt x="142" y="155"/>
                  </a:lnTo>
                  <a:lnTo>
                    <a:pt x="143" y="154"/>
                  </a:lnTo>
                  <a:lnTo>
                    <a:pt x="143" y="149"/>
                  </a:lnTo>
                  <a:lnTo>
                    <a:pt x="143" y="145"/>
                  </a:lnTo>
                  <a:lnTo>
                    <a:pt x="142" y="141"/>
                  </a:lnTo>
                  <a:lnTo>
                    <a:pt x="137" y="144"/>
                  </a:lnTo>
                  <a:lnTo>
                    <a:pt x="128" y="145"/>
                  </a:lnTo>
                  <a:lnTo>
                    <a:pt x="119" y="145"/>
                  </a:lnTo>
                  <a:lnTo>
                    <a:pt x="112" y="144"/>
                  </a:lnTo>
                  <a:lnTo>
                    <a:pt x="106" y="141"/>
                  </a:lnTo>
                  <a:lnTo>
                    <a:pt x="98" y="138"/>
                  </a:lnTo>
                  <a:lnTo>
                    <a:pt x="89" y="136"/>
                  </a:lnTo>
                  <a:lnTo>
                    <a:pt x="82" y="133"/>
                  </a:lnTo>
                  <a:lnTo>
                    <a:pt x="83" y="132"/>
                  </a:lnTo>
                  <a:lnTo>
                    <a:pt x="85" y="130"/>
                  </a:lnTo>
                  <a:lnTo>
                    <a:pt x="74" y="129"/>
                  </a:lnTo>
                  <a:lnTo>
                    <a:pt x="68" y="125"/>
                  </a:lnTo>
                  <a:lnTo>
                    <a:pt x="67" y="121"/>
                  </a:lnTo>
                  <a:lnTo>
                    <a:pt x="70" y="119"/>
                  </a:lnTo>
                  <a:lnTo>
                    <a:pt x="68" y="118"/>
                  </a:lnTo>
                  <a:lnTo>
                    <a:pt x="70" y="115"/>
                  </a:lnTo>
                  <a:lnTo>
                    <a:pt x="71" y="114"/>
                  </a:lnTo>
                  <a:lnTo>
                    <a:pt x="74" y="112"/>
                  </a:lnTo>
                  <a:lnTo>
                    <a:pt x="74" y="111"/>
                  </a:lnTo>
                  <a:lnTo>
                    <a:pt x="76" y="108"/>
                  </a:lnTo>
                  <a:lnTo>
                    <a:pt x="79" y="107"/>
                  </a:lnTo>
                  <a:lnTo>
                    <a:pt x="80" y="108"/>
                  </a:lnTo>
                  <a:lnTo>
                    <a:pt x="82" y="105"/>
                  </a:lnTo>
                  <a:lnTo>
                    <a:pt x="86" y="105"/>
                  </a:lnTo>
                  <a:lnTo>
                    <a:pt x="89" y="108"/>
                  </a:lnTo>
                  <a:lnTo>
                    <a:pt x="92" y="112"/>
                  </a:lnTo>
                  <a:lnTo>
                    <a:pt x="95" y="114"/>
                  </a:lnTo>
                  <a:lnTo>
                    <a:pt x="97" y="116"/>
                  </a:lnTo>
                  <a:lnTo>
                    <a:pt x="97" y="119"/>
                  </a:lnTo>
                  <a:lnTo>
                    <a:pt x="95" y="123"/>
                  </a:lnTo>
                  <a:lnTo>
                    <a:pt x="97" y="122"/>
                  </a:lnTo>
                  <a:lnTo>
                    <a:pt x="98" y="122"/>
                  </a:lnTo>
                  <a:lnTo>
                    <a:pt x="103" y="123"/>
                  </a:lnTo>
                  <a:lnTo>
                    <a:pt x="107" y="125"/>
                  </a:lnTo>
                  <a:lnTo>
                    <a:pt x="112" y="123"/>
                  </a:lnTo>
                  <a:lnTo>
                    <a:pt x="116" y="123"/>
                  </a:lnTo>
                  <a:lnTo>
                    <a:pt x="122" y="123"/>
                  </a:lnTo>
                  <a:lnTo>
                    <a:pt x="127" y="123"/>
                  </a:lnTo>
                  <a:lnTo>
                    <a:pt x="131" y="123"/>
                  </a:lnTo>
                  <a:lnTo>
                    <a:pt x="131" y="122"/>
                  </a:lnTo>
                  <a:lnTo>
                    <a:pt x="131" y="121"/>
                  </a:lnTo>
                  <a:lnTo>
                    <a:pt x="130" y="118"/>
                  </a:lnTo>
                  <a:lnTo>
                    <a:pt x="128" y="115"/>
                  </a:lnTo>
                  <a:lnTo>
                    <a:pt x="124" y="108"/>
                  </a:lnTo>
                  <a:lnTo>
                    <a:pt x="124" y="103"/>
                  </a:lnTo>
                  <a:lnTo>
                    <a:pt x="125" y="99"/>
                  </a:lnTo>
                  <a:lnTo>
                    <a:pt x="128" y="97"/>
                  </a:lnTo>
                  <a:lnTo>
                    <a:pt x="128" y="96"/>
                  </a:lnTo>
                  <a:lnTo>
                    <a:pt x="127" y="93"/>
                  </a:lnTo>
                  <a:lnTo>
                    <a:pt x="125" y="92"/>
                  </a:lnTo>
                  <a:lnTo>
                    <a:pt x="122" y="90"/>
                  </a:lnTo>
                  <a:lnTo>
                    <a:pt x="128" y="86"/>
                  </a:lnTo>
                  <a:lnTo>
                    <a:pt x="125" y="81"/>
                  </a:lnTo>
                  <a:lnTo>
                    <a:pt x="121" y="81"/>
                  </a:lnTo>
                  <a:lnTo>
                    <a:pt x="113" y="81"/>
                  </a:lnTo>
                  <a:lnTo>
                    <a:pt x="107" y="83"/>
                  </a:lnTo>
                  <a:lnTo>
                    <a:pt x="101" y="83"/>
                  </a:lnTo>
                  <a:lnTo>
                    <a:pt x="100" y="82"/>
                  </a:lnTo>
                  <a:lnTo>
                    <a:pt x="98" y="79"/>
                  </a:lnTo>
                  <a:lnTo>
                    <a:pt x="97" y="77"/>
                  </a:lnTo>
                  <a:lnTo>
                    <a:pt x="95" y="75"/>
                  </a:lnTo>
                  <a:lnTo>
                    <a:pt x="95" y="73"/>
                  </a:lnTo>
                  <a:lnTo>
                    <a:pt x="94" y="71"/>
                  </a:lnTo>
                  <a:lnTo>
                    <a:pt x="92" y="70"/>
                  </a:lnTo>
                  <a:lnTo>
                    <a:pt x="89" y="70"/>
                  </a:lnTo>
                  <a:lnTo>
                    <a:pt x="88" y="68"/>
                  </a:lnTo>
                  <a:lnTo>
                    <a:pt x="86" y="66"/>
                  </a:lnTo>
                  <a:lnTo>
                    <a:pt x="88" y="63"/>
                  </a:lnTo>
                  <a:lnTo>
                    <a:pt x="89" y="62"/>
                  </a:lnTo>
                  <a:lnTo>
                    <a:pt x="91" y="59"/>
                  </a:lnTo>
                  <a:lnTo>
                    <a:pt x="91" y="56"/>
                  </a:lnTo>
                  <a:lnTo>
                    <a:pt x="89" y="55"/>
                  </a:lnTo>
                  <a:lnTo>
                    <a:pt x="86" y="51"/>
                  </a:lnTo>
                  <a:lnTo>
                    <a:pt x="85" y="45"/>
                  </a:lnTo>
                  <a:lnTo>
                    <a:pt x="85" y="38"/>
                  </a:lnTo>
                  <a:lnTo>
                    <a:pt x="89" y="31"/>
                  </a:lnTo>
                  <a:lnTo>
                    <a:pt x="85" y="27"/>
                  </a:lnTo>
                  <a:lnTo>
                    <a:pt x="83" y="22"/>
                  </a:lnTo>
                  <a:lnTo>
                    <a:pt x="85" y="15"/>
                  </a:lnTo>
                  <a:lnTo>
                    <a:pt x="91" y="9"/>
                  </a:lnTo>
                  <a:lnTo>
                    <a:pt x="97" y="5"/>
                  </a:lnTo>
                  <a:lnTo>
                    <a:pt x="104" y="3"/>
                  </a:lnTo>
                  <a:lnTo>
                    <a:pt x="112" y="0"/>
                  </a:lnTo>
                  <a:lnTo>
                    <a:pt x="119" y="1"/>
                  </a:lnTo>
                  <a:lnTo>
                    <a:pt x="112" y="3"/>
                  </a:lnTo>
                  <a:lnTo>
                    <a:pt x="106" y="8"/>
                  </a:lnTo>
                  <a:lnTo>
                    <a:pt x="101" y="13"/>
                  </a:lnTo>
                  <a:lnTo>
                    <a:pt x="100" y="19"/>
                  </a:lnTo>
                  <a:lnTo>
                    <a:pt x="104" y="13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7"/>
                  </a:lnTo>
                  <a:lnTo>
                    <a:pt x="125" y="8"/>
                  </a:lnTo>
                  <a:lnTo>
                    <a:pt x="122" y="9"/>
                  </a:lnTo>
                  <a:lnTo>
                    <a:pt x="121" y="12"/>
                  </a:lnTo>
                  <a:lnTo>
                    <a:pt x="119" y="13"/>
                  </a:lnTo>
                  <a:lnTo>
                    <a:pt x="131" y="11"/>
                  </a:lnTo>
                  <a:lnTo>
                    <a:pt x="145" y="13"/>
                  </a:lnTo>
                  <a:lnTo>
                    <a:pt x="157" y="20"/>
                  </a:lnTo>
                  <a:lnTo>
                    <a:pt x="163" y="23"/>
                  </a:lnTo>
                  <a:lnTo>
                    <a:pt x="161" y="26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55" y="30"/>
                  </a:lnTo>
                  <a:lnTo>
                    <a:pt x="157" y="30"/>
                  </a:lnTo>
                  <a:lnTo>
                    <a:pt x="160" y="30"/>
                  </a:lnTo>
                  <a:lnTo>
                    <a:pt x="163" y="30"/>
                  </a:lnTo>
                  <a:lnTo>
                    <a:pt x="164" y="34"/>
                  </a:lnTo>
                  <a:lnTo>
                    <a:pt x="163" y="41"/>
                  </a:lnTo>
                  <a:lnTo>
                    <a:pt x="161" y="48"/>
                  </a:lnTo>
                  <a:lnTo>
                    <a:pt x="158" y="52"/>
                  </a:lnTo>
                  <a:lnTo>
                    <a:pt x="160" y="52"/>
                  </a:lnTo>
                  <a:lnTo>
                    <a:pt x="163" y="51"/>
                  </a:lnTo>
                  <a:lnTo>
                    <a:pt x="166" y="51"/>
                  </a:lnTo>
                  <a:lnTo>
                    <a:pt x="169" y="51"/>
                  </a:lnTo>
                  <a:lnTo>
                    <a:pt x="166" y="55"/>
                  </a:lnTo>
                  <a:lnTo>
                    <a:pt x="160" y="59"/>
                  </a:lnTo>
                  <a:lnTo>
                    <a:pt x="154" y="63"/>
                  </a:lnTo>
                  <a:lnTo>
                    <a:pt x="151" y="66"/>
                  </a:lnTo>
                  <a:lnTo>
                    <a:pt x="149" y="67"/>
                  </a:lnTo>
                  <a:lnTo>
                    <a:pt x="149" y="70"/>
                  </a:lnTo>
                  <a:lnTo>
                    <a:pt x="149" y="73"/>
                  </a:lnTo>
                  <a:lnTo>
                    <a:pt x="151" y="77"/>
                  </a:lnTo>
                  <a:lnTo>
                    <a:pt x="161" y="73"/>
                  </a:lnTo>
                  <a:lnTo>
                    <a:pt x="161" y="83"/>
                  </a:lnTo>
                  <a:lnTo>
                    <a:pt x="167" y="81"/>
                  </a:lnTo>
                  <a:lnTo>
                    <a:pt x="172" y="81"/>
                  </a:lnTo>
                  <a:lnTo>
                    <a:pt x="176" y="82"/>
                  </a:lnTo>
                  <a:lnTo>
                    <a:pt x="181" y="83"/>
                  </a:lnTo>
                  <a:lnTo>
                    <a:pt x="185" y="82"/>
                  </a:lnTo>
                  <a:lnTo>
                    <a:pt x="191" y="82"/>
                  </a:lnTo>
                  <a:lnTo>
                    <a:pt x="199" y="82"/>
                  </a:lnTo>
                  <a:lnTo>
                    <a:pt x="206" y="82"/>
                  </a:lnTo>
                  <a:lnTo>
                    <a:pt x="214" y="83"/>
                  </a:lnTo>
                  <a:lnTo>
                    <a:pt x="220" y="85"/>
                  </a:lnTo>
                  <a:lnTo>
                    <a:pt x="226" y="85"/>
                  </a:lnTo>
                  <a:lnTo>
                    <a:pt x="229" y="86"/>
                  </a:lnTo>
                  <a:lnTo>
                    <a:pt x="232" y="90"/>
                  </a:lnTo>
                  <a:lnTo>
                    <a:pt x="235" y="99"/>
                  </a:lnTo>
                  <a:lnTo>
                    <a:pt x="236" y="107"/>
                  </a:lnTo>
                  <a:lnTo>
                    <a:pt x="236" y="112"/>
                  </a:lnTo>
                  <a:lnTo>
                    <a:pt x="236" y="118"/>
                  </a:lnTo>
                  <a:lnTo>
                    <a:pt x="238" y="122"/>
                  </a:lnTo>
                  <a:lnTo>
                    <a:pt x="241" y="126"/>
                  </a:lnTo>
                  <a:lnTo>
                    <a:pt x="244" y="130"/>
                  </a:lnTo>
                  <a:lnTo>
                    <a:pt x="242" y="133"/>
                  </a:lnTo>
                  <a:lnTo>
                    <a:pt x="244" y="136"/>
                  </a:lnTo>
                  <a:lnTo>
                    <a:pt x="247" y="140"/>
                  </a:lnTo>
                  <a:lnTo>
                    <a:pt x="248" y="144"/>
                  </a:lnTo>
                  <a:lnTo>
                    <a:pt x="247" y="149"/>
                  </a:lnTo>
                  <a:lnTo>
                    <a:pt x="244" y="155"/>
                  </a:lnTo>
                  <a:lnTo>
                    <a:pt x="242" y="158"/>
                  </a:lnTo>
                  <a:lnTo>
                    <a:pt x="239" y="158"/>
                  </a:lnTo>
                  <a:lnTo>
                    <a:pt x="238" y="156"/>
                  </a:lnTo>
                  <a:lnTo>
                    <a:pt x="236" y="155"/>
                  </a:lnTo>
                  <a:lnTo>
                    <a:pt x="233" y="156"/>
                  </a:lnTo>
                  <a:lnTo>
                    <a:pt x="230" y="156"/>
                  </a:lnTo>
                  <a:lnTo>
                    <a:pt x="229" y="156"/>
                  </a:lnTo>
                  <a:lnTo>
                    <a:pt x="229" y="154"/>
                  </a:lnTo>
                  <a:lnTo>
                    <a:pt x="226" y="156"/>
                  </a:lnTo>
                  <a:lnTo>
                    <a:pt x="224" y="154"/>
                  </a:lnTo>
                  <a:lnTo>
                    <a:pt x="223" y="151"/>
                  </a:lnTo>
                  <a:lnTo>
                    <a:pt x="223" y="147"/>
                  </a:lnTo>
                  <a:lnTo>
                    <a:pt x="221" y="148"/>
                  </a:lnTo>
                  <a:lnTo>
                    <a:pt x="218" y="149"/>
                  </a:lnTo>
                  <a:lnTo>
                    <a:pt x="217" y="148"/>
                  </a:lnTo>
                  <a:lnTo>
                    <a:pt x="215" y="141"/>
                  </a:lnTo>
                  <a:lnTo>
                    <a:pt x="217" y="138"/>
                  </a:lnTo>
                  <a:lnTo>
                    <a:pt x="218" y="136"/>
                  </a:lnTo>
                  <a:lnTo>
                    <a:pt x="220" y="134"/>
                  </a:lnTo>
                  <a:lnTo>
                    <a:pt x="223" y="133"/>
                  </a:lnTo>
                  <a:lnTo>
                    <a:pt x="223" y="132"/>
                  </a:lnTo>
                  <a:lnTo>
                    <a:pt x="223" y="130"/>
                  </a:lnTo>
                  <a:lnTo>
                    <a:pt x="221" y="130"/>
                  </a:lnTo>
                  <a:lnTo>
                    <a:pt x="220" y="129"/>
                  </a:lnTo>
                  <a:lnTo>
                    <a:pt x="220" y="127"/>
                  </a:lnTo>
                  <a:lnTo>
                    <a:pt x="221" y="125"/>
                  </a:lnTo>
                  <a:lnTo>
                    <a:pt x="221" y="122"/>
                  </a:lnTo>
                  <a:lnTo>
                    <a:pt x="220" y="118"/>
                  </a:lnTo>
                  <a:lnTo>
                    <a:pt x="217" y="115"/>
                  </a:lnTo>
                  <a:lnTo>
                    <a:pt x="212" y="110"/>
                  </a:lnTo>
                  <a:lnTo>
                    <a:pt x="211" y="105"/>
                  </a:lnTo>
                  <a:lnTo>
                    <a:pt x="209" y="101"/>
                  </a:lnTo>
                  <a:lnTo>
                    <a:pt x="208" y="103"/>
                  </a:lnTo>
                  <a:lnTo>
                    <a:pt x="205" y="104"/>
                  </a:lnTo>
                  <a:lnTo>
                    <a:pt x="202" y="104"/>
                  </a:lnTo>
                  <a:lnTo>
                    <a:pt x="200" y="104"/>
                  </a:lnTo>
                  <a:lnTo>
                    <a:pt x="197" y="105"/>
                  </a:lnTo>
                  <a:lnTo>
                    <a:pt x="193" y="108"/>
                  </a:lnTo>
                  <a:lnTo>
                    <a:pt x="188" y="108"/>
                  </a:lnTo>
                  <a:lnTo>
                    <a:pt x="196" y="119"/>
                  </a:lnTo>
                  <a:lnTo>
                    <a:pt x="200" y="132"/>
                  </a:lnTo>
                  <a:lnTo>
                    <a:pt x="202" y="143"/>
                  </a:lnTo>
                  <a:lnTo>
                    <a:pt x="202" y="151"/>
                  </a:lnTo>
                  <a:lnTo>
                    <a:pt x="205" y="155"/>
                  </a:lnTo>
                  <a:lnTo>
                    <a:pt x="203" y="158"/>
                  </a:lnTo>
                  <a:lnTo>
                    <a:pt x="202" y="162"/>
                  </a:lnTo>
                  <a:lnTo>
                    <a:pt x="200" y="164"/>
                  </a:lnTo>
                  <a:lnTo>
                    <a:pt x="205" y="167"/>
                  </a:lnTo>
                  <a:lnTo>
                    <a:pt x="208" y="171"/>
                  </a:lnTo>
                  <a:lnTo>
                    <a:pt x="208" y="175"/>
                  </a:lnTo>
                  <a:lnTo>
                    <a:pt x="205" y="178"/>
                  </a:lnTo>
                  <a:lnTo>
                    <a:pt x="211" y="185"/>
                  </a:lnTo>
                  <a:lnTo>
                    <a:pt x="217" y="192"/>
                  </a:lnTo>
                  <a:lnTo>
                    <a:pt x="223" y="199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2"/>
                  </a:lnTo>
                  <a:lnTo>
                    <a:pt x="232" y="200"/>
                  </a:lnTo>
                  <a:lnTo>
                    <a:pt x="239" y="199"/>
                  </a:lnTo>
                  <a:lnTo>
                    <a:pt x="253" y="195"/>
                  </a:lnTo>
                  <a:lnTo>
                    <a:pt x="266" y="191"/>
                  </a:lnTo>
                  <a:lnTo>
                    <a:pt x="274" y="186"/>
                  </a:lnTo>
                  <a:lnTo>
                    <a:pt x="274" y="188"/>
                  </a:lnTo>
                  <a:lnTo>
                    <a:pt x="277" y="192"/>
                  </a:lnTo>
                  <a:lnTo>
                    <a:pt x="278" y="195"/>
                  </a:lnTo>
                  <a:lnTo>
                    <a:pt x="278" y="197"/>
                  </a:lnTo>
                  <a:lnTo>
                    <a:pt x="281" y="195"/>
                  </a:lnTo>
                  <a:lnTo>
                    <a:pt x="287" y="193"/>
                  </a:lnTo>
                  <a:lnTo>
                    <a:pt x="293" y="193"/>
                  </a:lnTo>
                  <a:lnTo>
                    <a:pt x="298" y="193"/>
                  </a:lnTo>
                  <a:lnTo>
                    <a:pt x="298" y="195"/>
                  </a:lnTo>
                  <a:lnTo>
                    <a:pt x="299" y="197"/>
                  </a:lnTo>
                  <a:lnTo>
                    <a:pt x="302" y="204"/>
                  </a:lnTo>
                  <a:lnTo>
                    <a:pt x="308" y="214"/>
                  </a:lnTo>
                  <a:lnTo>
                    <a:pt x="313" y="225"/>
                  </a:lnTo>
                  <a:lnTo>
                    <a:pt x="310" y="237"/>
                  </a:lnTo>
                  <a:lnTo>
                    <a:pt x="302" y="245"/>
                  </a:lnTo>
                  <a:lnTo>
                    <a:pt x="293" y="252"/>
                  </a:lnTo>
                  <a:lnTo>
                    <a:pt x="289" y="247"/>
                  </a:lnTo>
                  <a:lnTo>
                    <a:pt x="289" y="243"/>
                  </a:lnTo>
                  <a:lnTo>
                    <a:pt x="292" y="239"/>
                  </a:lnTo>
                  <a:lnTo>
                    <a:pt x="293" y="236"/>
                  </a:lnTo>
                  <a:lnTo>
                    <a:pt x="293" y="232"/>
                  </a:lnTo>
                  <a:lnTo>
                    <a:pt x="290" y="226"/>
                  </a:lnTo>
                  <a:lnTo>
                    <a:pt x="286" y="222"/>
                  </a:lnTo>
                  <a:lnTo>
                    <a:pt x="281" y="218"/>
                  </a:lnTo>
                  <a:lnTo>
                    <a:pt x="281" y="221"/>
                  </a:lnTo>
                  <a:lnTo>
                    <a:pt x="283" y="221"/>
                  </a:lnTo>
                  <a:lnTo>
                    <a:pt x="284" y="221"/>
                  </a:lnTo>
                  <a:lnTo>
                    <a:pt x="284" y="222"/>
                  </a:lnTo>
                  <a:lnTo>
                    <a:pt x="281" y="222"/>
                  </a:lnTo>
                  <a:lnTo>
                    <a:pt x="277" y="222"/>
                  </a:lnTo>
                  <a:lnTo>
                    <a:pt x="271" y="224"/>
                  </a:lnTo>
                  <a:lnTo>
                    <a:pt x="262" y="225"/>
                  </a:lnTo>
                  <a:lnTo>
                    <a:pt x="253" y="226"/>
                  </a:lnTo>
                  <a:lnTo>
                    <a:pt x="242" y="229"/>
                  </a:lnTo>
                  <a:lnTo>
                    <a:pt x="233" y="232"/>
                  </a:lnTo>
                  <a:lnTo>
                    <a:pt x="226" y="234"/>
                  </a:lnTo>
                  <a:lnTo>
                    <a:pt x="220" y="236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202" y="236"/>
                  </a:lnTo>
                  <a:lnTo>
                    <a:pt x="200" y="232"/>
                  </a:lnTo>
                  <a:lnTo>
                    <a:pt x="196" y="226"/>
                  </a:lnTo>
                  <a:lnTo>
                    <a:pt x="188" y="219"/>
                  </a:lnTo>
                  <a:lnTo>
                    <a:pt x="181" y="211"/>
                  </a:lnTo>
                  <a:lnTo>
                    <a:pt x="175" y="204"/>
                  </a:lnTo>
                  <a:lnTo>
                    <a:pt x="172" y="200"/>
                  </a:lnTo>
                  <a:lnTo>
                    <a:pt x="167" y="197"/>
                  </a:lnTo>
                  <a:lnTo>
                    <a:pt x="160" y="197"/>
                  </a:lnTo>
                  <a:lnTo>
                    <a:pt x="151" y="196"/>
                  </a:lnTo>
                  <a:lnTo>
                    <a:pt x="143" y="196"/>
                  </a:lnTo>
                  <a:lnTo>
                    <a:pt x="134" y="196"/>
                  </a:lnTo>
                  <a:lnTo>
                    <a:pt x="122" y="197"/>
                  </a:lnTo>
                  <a:lnTo>
                    <a:pt x="112" y="197"/>
                  </a:lnTo>
                  <a:lnTo>
                    <a:pt x="109" y="199"/>
                  </a:lnTo>
                  <a:lnTo>
                    <a:pt x="106" y="202"/>
                  </a:lnTo>
                  <a:lnTo>
                    <a:pt x="103" y="203"/>
                  </a:lnTo>
                  <a:lnTo>
                    <a:pt x="101" y="203"/>
                  </a:lnTo>
                  <a:lnTo>
                    <a:pt x="97" y="211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66"/>
            <p:cNvSpPr>
              <a:spLocks/>
            </p:cNvSpPr>
            <p:nvPr/>
          </p:nvSpPr>
          <p:spPr bwMode="auto">
            <a:xfrm>
              <a:off x="998" y="987"/>
              <a:ext cx="120" cy="163"/>
            </a:xfrm>
            <a:custGeom>
              <a:avLst/>
              <a:gdLst>
                <a:gd name="T0" fmla="*/ 5 w 239"/>
                <a:gd name="T1" fmla="*/ 3 h 326"/>
                <a:gd name="T2" fmla="*/ 6 w 239"/>
                <a:gd name="T3" fmla="*/ 1 h 326"/>
                <a:gd name="T4" fmla="*/ 8 w 239"/>
                <a:gd name="T5" fmla="*/ 1 h 326"/>
                <a:gd name="T6" fmla="*/ 9 w 239"/>
                <a:gd name="T7" fmla="*/ 1 h 326"/>
                <a:gd name="T8" fmla="*/ 10 w 239"/>
                <a:gd name="T9" fmla="*/ 1 h 326"/>
                <a:gd name="T10" fmla="*/ 11 w 239"/>
                <a:gd name="T11" fmla="*/ 3 h 326"/>
                <a:gd name="T12" fmla="*/ 11 w 239"/>
                <a:gd name="T13" fmla="*/ 3 h 326"/>
                <a:gd name="T14" fmla="*/ 12 w 239"/>
                <a:gd name="T15" fmla="*/ 5 h 326"/>
                <a:gd name="T16" fmla="*/ 10 w 239"/>
                <a:gd name="T17" fmla="*/ 5 h 326"/>
                <a:gd name="T18" fmla="*/ 11 w 239"/>
                <a:gd name="T19" fmla="*/ 5 h 326"/>
                <a:gd name="T20" fmla="*/ 9 w 239"/>
                <a:gd name="T21" fmla="*/ 5 h 326"/>
                <a:gd name="T22" fmla="*/ 9 w 239"/>
                <a:gd name="T23" fmla="*/ 5 h 326"/>
                <a:gd name="T24" fmla="*/ 9 w 239"/>
                <a:gd name="T25" fmla="*/ 5 h 326"/>
                <a:gd name="T26" fmla="*/ 10 w 239"/>
                <a:gd name="T27" fmla="*/ 6 h 326"/>
                <a:gd name="T28" fmla="*/ 10 w 239"/>
                <a:gd name="T29" fmla="*/ 9 h 326"/>
                <a:gd name="T30" fmla="*/ 10 w 239"/>
                <a:gd name="T31" fmla="*/ 10 h 326"/>
                <a:gd name="T32" fmla="*/ 13 w 239"/>
                <a:gd name="T33" fmla="*/ 11 h 326"/>
                <a:gd name="T34" fmla="*/ 15 w 239"/>
                <a:gd name="T35" fmla="*/ 14 h 326"/>
                <a:gd name="T36" fmla="*/ 13 w 239"/>
                <a:gd name="T37" fmla="*/ 14 h 326"/>
                <a:gd name="T38" fmla="*/ 13 w 239"/>
                <a:gd name="T39" fmla="*/ 17 h 326"/>
                <a:gd name="T40" fmla="*/ 14 w 239"/>
                <a:gd name="T41" fmla="*/ 18 h 326"/>
                <a:gd name="T42" fmla="*/ 15 w 239"/>
                <a:gd name="T43" fmla="*/ 19 h 326"/>
                <a:gd name="T44" fmla="*/ 14 w 239"/>
                <a:gd name="T45" fmla="*/ 20 h 326"/>
                <a:gd name="T46" fmla="*/ 12 w 239"/>
                <a:gd name="T47" fmla="*/ 20 h 326"/>
                <a:gd name="T48" fmla="*/ 13 w 239"/>
                <a:gd name="T49" fmla="*/ 20 h 326"/>
                <a:gd name="T50" fmla="*/ 13 w 239"/>
                <a:gd name="T51" fmla="*/ 19 h 326"/>
                <a:gd name="T52" fmla="*/ 13 w 239"/>
                <a:gd name="T53" fmla="*/ 19 h 326"/>
                <a:gd name="T54" fmla="*/ 12 w 239"/>
                <a:gd name="T55" fmla="*/ 18 h 326"/>
                <a:gd name="T56" fmla="*/ 10 w 239"/>
                <a:gd name="T57" fmla="*/ 17 h 326"/>
                <a:gd name="T58" fmla="*/ 9 w 239"/>
                <a:gd name="T59" fmla="*/ 16 h 326"/>
                <a:gd name="T60" fmla="*/ 7 w 239"/>
                <a:gd name="T61" fmla="*/ 15 h 326"/>
                <a:gd name="T62" fmla="*/ 5 w 239"/>
                <a:gd name="T63" fmla="*/ 17 h 326"/>
                <a:gd name="T64" fmla="*/ 4 w 239"/>
                <a:gd name="T65" fmla="*/ 19 h 326"/>
                <a:gd name="T66" fmla="*/ 3 w 239"/>
                <a:gd name="T67" fmla="*/ 20 h 326"/>
                <a:gd name="T68" fmla="*/ 2 w 239"/>
                <a:gd name="T69" fmla="*/ 19 h 326"/>
                <a:gd name="T70" fmla="*/ 0 w 239"/>
                <a:gd name="T71" fmla="*/ 18 h 326"/>
                <a:gd name="T72" fmla="*/ 1 w 239"/>
                <a:gd name="T73" fmla="*/ 18 h 326"/>
                <a:gd name="T74" fmla="*/ 2 w 239"/>
                <a:gd name="T75" fmla="*/ 18 h 326"/>
                <a:gd name="T76" fmla="*/ 2 w 239"/>
                <a:gd name="T77" fmla="*/ 18 h 326"/>
                <a:gd name="T78" fmla="*/ 4 w 239"/>
                <a:gd name="T79" fmla="*/ 17 h 326"/>
                <a:gd name="T80" fmla="*/ 4 w 239"/>
                <a:gd name="T81" fmla="*/ 13 h 326"/>
                <a:gd name="T82" fmla="*/ 5 w 239"/>
                <a:gd name="T83" fmla="*/ 11 h 326"/>
                <a:gd name="T84" fmla="*/ 7 w 239"/>
                <a:gd name="T85" fmla="*/ 10 h 326"/>
                <a:gd name="T86" fmla="*/ 7 w 239"/>
                <a:gd name="T87" fmla="*/ 10 h 326"/>
                <a:gd name="T88" fmla="*/ 7 w 239"/>
                <a:gd name="T89" fmla="*/ 9 h 326"/>
                <a:gd name="T90" fmla="*/ 7 w 239"/>
                <a:gd name="T91" fmla="*/ 5 h 326"/>
                <a:gd name="T92" fmla="*/ 7 w 239"/>
                <a:gd name="T93" fmla="*/ 5 h 326"/>
                <a:gd name="T94" fmla="*/ 6 w 239"/>
                <a:gd name="T95" fmla="*/ 5 h 326"/>
                <a:gd name="T96" fmla="*/ 6 w 239"/>
                <a:gd name="T97" fmla="*/ 5 h 326"/>
                <a:gd name="T98" fmla="*/ 6 w 239"/>
                <a:gd name="T99" fmla="*/ 3 h 326"/>
                <a:gd name="T100" fmla="*/ 5 w 239"/>
                <a:gd name="T101" fmla="*/ 3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9"/>
                <a:gd name="T154" fmla="*/ 0 h 326"/>
                <a:gd name="T155" fmla="*/ 239 w 239"/>
                <a:gd name="T156" fmla="*/ 326 h 3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9" h="326">
                  <a:moveTo>
                    <a:pt x="80" y="43"/>
                  </a:moveTo>
                  <a:lnTo>
                    <a:pt x="77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3" y="48"/>
                  </a:lnTo>
                  <a:lnTo>
                    <a:pt x="70" y="42"/>
                  </a:lnTo>
                  <a:lnTo>
                    <a:pt x="71" y="35"/>
                  </a:lnTo>
                  <a:lnTo>
                    <a:pt x="76" y="30"/>
                  </a:lnTo>
                  <a:lnTo>
                    <a:pt x="85" y="28"/>
                  </a:lnTo>
                  <a:lnTo>
                    <a:pt x="86" y="20"/>
                  </a:lnTo>
                  <a:lnTo>
                    <a:pt x="92" y="15"/>
                  </a:lnTo>
                  <a:lnTo>
                    <a:pt x="98" y="11"/>
                  </a:lnTo>
                  <a:lnTo>
                    <a:pt x="107" y="11"/>
                  </a:lnTo>
                  <a:lnTo>
                    <a:pt x="118" y="12"/>
                  </a:lnTo>
                  <a:lnTo>
                    <a:pt x="127" y="11"/>
                  </a:lnTo>
                  <a:lnTo>
                    <a:pt x="134" y="8"/>
                  </a:lnTo>
                  <a:lnTo>
                    <a:pt x="136" y="0"/>
                  </a:lnTo>
                  <a:lnTo>
                    <a:pt x="140" y="2"/>
                  </a:lnTo>
                  <a:lnTo>
                    <a:pt x="143" y="9"/>
                  </a:lnTo>
                  <a:lnTo>
                    <a:pt x="143" y="16"/>
                  </a:lnTo>
                  <a:lnTo>
                    <a:pt x="136" y="22"/>
                  </a:lnTo>
                  <a:lnTo>
                    <a:pt x="142" y="23"/>
                  </a:lnTo>
                  <a:lnTo>
                    <a:pt x="149" y="23"/>
                  </a:lnTo>
                  <a:lnTo>
                    <a:pt x="154" y="19"/>
                  </a:lnTo>
                  <a:lnTo>
                    <a:pt x="154" y="11"/>
                  </a:lnTo>
                  <a:lnTo>
                    <a:pt x="161" y="15"/>
                  </a:lnTo>
                  <a:lnTo>
                    <a:pt x="169" y="23"/>
                  </a:lnTo>
                  <a:lnTo>
                    <a:pt x="172" y="31"/>
                  </a:lnTo>
                  <a:lnTo>
                    <a:pt x="170" y="39"/>
                  </a:lnTo>
                  <a:lnTo>
                    <a:pt x="166" y="43"/>
                  </a:lnTo>
                  <a:lnTo>
                    <a:pt x="161" y="46"/>
                  </a:lnTo>
                  <a:lnTo>
                    <a:pt x="157" y="48"/>
                  </a:lnTo>
                  <a:lnTo>
                    <a:pt x="154" y="48"/>
                  </a:lnTo>
                  <a:lnTo>
                    <a:pt x="160" y="50"/>
                  </a:lnTo>
                  <a:lnTo>
                    <a:pt x="167" y="52"/>
                  </a:lnTo>
                  <a:lnTo>
                    <a:pt x="173" y="50"/>
                  </a:lnTo>
                  <a:lnTo>
                    <a:pt x="178" y="48"/>
                  </a:lnTo>
                  <a:lnTo>
                    <a:pt x="181" y="53"/>
                  </a:lnTo>
                  <a:lnTo>
                    <a:pt x="182" y="60"/>
                  </a:lnTo>
                  <a:lnTo>
                    <a:pt x="182" y="67"/>
                  </a:lnTo>
                  <a:lnTo>
                    <a:pt x="181" y="71"/>
                  </a:lnTo>
                  <a:lnTo>
                    <a:pt x="175" y="74"/>
                  </a:lnTo>
                  <a:lnTo>
                    <a:pt x="169" y="74"/>
                  </a:lnTo>
                  <a:lnTo>
                    <a:pt x="161" y="74"/>
                  </a:lnTo>
                  <a:lnTo>
                    <a:pt x="155" y="72"/>
                  </a:lnTo>
                  <a:lnTo>
                    <a:pt x="158" y="74"/>
                  </a:lnTo>
                  <a:lnTo>
                    <a:pt x="163" y="75"/>
                  </a:lnTo>
                  <a:lnTo>
                    <a:pt x="166" y="76"/>
                  </a:lnTo>
                  <a:lnTo>
                    <a:pt x="169" y="78"/>
                  </a:lnTo>
                  <a:lnTo>
                    <a:pt x="164" y="79"/>
                  </a:lnTo>
                  <a:lnTo>
                    <a:pt x="158" y="81"/>
                  </a:lnTo>
                  <a:lnTo>
                    <a:pt x="149" y="81"/>
                  </a:lnTo>
                  <a:lnTo>
                    <a:pt x="143" y="78"/>
                  </a:lnTo>
                  <a:lnTo>
                    <a:pt x="139" y="74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2"/>
                  </a:lnTo>
                  <a:lnTo>
                    <a:pt x="133" y="75"/>
                  </a:lnTo>
                  <a:lnTo>
                    <a:pt x="131" y="76"/>
                  </a:lnTo>
                  <a:lnTo>
                    <a:pt x="131" y="78"/>
                  </a:lnTo>
                  <a:lnTo>
                    <a:pt x="131" y="79"/>
                  </a:lnTo>
                  <a:lnTo>
                    <a:pt x="134" y="79"/>
                  </a:lnTo>
                  <a:lnTo>
                    <a:pt x="137" y="79"/>
                  </a:lnTo>
                  <a:lnTo>
                    <a:pt x="139" y="79"/>
                  </a:lnTo>
                  <a:lnTo>
                    <a:pt x="142" y="82"/>
                  </a:lnTo>
                  <a:lnTo>
                    <a:pt x="146" y="83"/>
                  </a:lnTo>
                  <a:lnTo>
                    <a:pt x="151" y="89"/>
                  </a:lnTo>
                  <a:lnTo>
                    <a:pt x="154" y="98"/>
                  </a:lnTo>
                  <a:lnTo>
                    <a:pt x="155" y="111"/>
                  </a:lnTo>
                  <a:lnTo>
                    <a:pt x="155" y="122"/>
                  </a:lnTo>
                  <a:lnTo>
                    <a:pt x="155" y="127"/>
                  </a:lnTo>
                  <a:lnTo>
                    <a:pt x="157" y="129"/>
                  </a:lnTo>
                  <a:lnTo>
                    <a:pt x="158" y="131"/>
                  </a:lnTo>
                  <a:lnTo>
                    <a:pt x="158" y="134"/>
                  </a:lnTo>
                  <a:lnTo>
                    <a:pt x="160" y="137"/>
                  </a:lnTo>
                  <a:lnTo>
                    <a:pt x="158" y="138"/>
                  </a:lnTo>
                  <a:lnTo>
                    <a:pt x="154" y="140"/>
                  </a:lnTo>
                  <a:lnTo>
                    <a:pt x="155" y="146"/>
                  </a:lnTo>
                  <a:lnTo>
                    <a:pt x="160" y="153"/>
                  </a:lnTo>
                  <a:lnTo>
                    <a:pt x="163" y="157"/>
                  </a:lnTo>
                  <a:lnTo>
                    <a:pt x="169" y="160"/>
                  </a:lnTo>
                  <a:lnTo>
                    <a:pt x="175" y="166"/>
                  </a:lnTo>
                  <a:lnTo>
                    <a:pt x="187" y="174"/>
                  </a:lnTo>
                  <a:lnTo>
                    <a:pt x="199" y="185"/>
                  </a:lnTo>
                  <a:lnTo>
                    <a:pt x="209" y="196"/>
                  </a:lnTo>
                  <a:lnTo>
                    <a:pt x="217" y="205"/>
                  </a:lnTo>
                  <a:lnTo>
                    <a:pt x="221" y="214"/>
                  </a:lnTo>
                  <a:lnTo>
                    <a:pt x="224" y="221"/>
                  </a:lnTo>
                  <a:lnTo>
                    <a:pt x="227" y="226"/>
                  </a:lnTo>
                  <a:lnTo>
                    <a:pt x="221" y="226"/>
                  </a:lnTo>
                  <a:lnTo>
                    <a:pt x="214" y="227"/>
                  </a:lnTo>
                  <a:lnTo>
                    <a:pt x="206" y="229"/>
                  </a:lnTo>
                  <a:lnTo>
                    <a:pt x="202" y="232"/>
                  </a:lnTo>
                  <a:lnTo>
                    <a:pt x="197" y="234"/>
                  </a:lnTo>
                  <a:lnTo>
                    <a:pt x="193" y="238"/>
                  </a:lnTo>
                  <a:lnTo>
                    <a:pt x="187" y="243"/>
                  </a:lnTo>
                  <a:lnTo>
                    <a:pt x="182" y="245"/>
                  </a:lnTo>
                  <a:lnTo>
                    <a:pt x="188" y="252"/>
                  </a:lnTo>
                  <a:lnTo>
                    <a:pt x="197" y="260"/>
                  </a:lnTo>
                  <a:lnTo>
                    <a:pt x="203" y="269"/>
                  </a:lnTo>
                  <a:lnTo>
                    <a:pt x="208" y="275"/>
                  </a:lnTo>
                  <a:lnTo>
                    <a:pt x="212" y="280"/>
                  </a:lnTo>
                  <a:lnTo>
                    <a:pt x="217" y="284"/>
                  </a:lnTo>
                  <a:lnTo>
                    <a:pt x="220" y="286"/>
                  </a:lnTo>
                  <a:lnTo>
                    <a:pt x="224" y="288"/>
                  </a:lnTo>
                  <a:lnTo>
                    <a:pt x="230" y="291"/>
                  </a:lnTo>
                  <a:lnTo>
                    <a:pt x="235" y="295"/>
                  </a:lnTo>
                  <a:lnTo>
                    <a:pt x="238" y="299"/>
                  </a:lnTo>
                  <a:lnTo>
                    <a:pt x="239" y="302"/>
                  </a:lnTo>
                  <a:lnTo>
                    <a:pt x="239" y="304"/>
                  </a:lnTo>
                  <a:lnTo>
                    <a:pt x="236" y="310"/>
                  </a:lnTo>
                  <a:lnTo>
                    <a:pt x="230" y="317"/>
                  </a:lnTo>
                  <a:lnTo>
                    <a:pt x="221" y="322"/>
                  </a:lnTo>
                  <a:lnTo>
                    <a:pt x="212" y="326"/>
                  </a:lnTo>
                  <a:lnTo>
                    <a:pt x="202" y="326"/>
                  </a:lnTo>
                  <a:lnTo>
                    <a:pt x="194" y="325"/>
                  </a:lnTo>
                  <a:lnTo>
                    <a:pt x="188" y="324"/>
                  </a:lnTo>
                  <a:lnTo>
                    <a:pt x="185" y="322"/>
                  </a:lnTo>
                  <a:lnTo>
                    <a:pt x="187" y="319"/>
                  </a:lnTo>
                  <a:lnTo>
                    <a:pt x="190" y="317"/>
                  </a:lnTo>
                  <a:lnTo>
                    <a:pt x="193" y="315"/>
                  </a:lnTo>
                  <a:lnTo>
                    <a:pt x="196" y="315"/>
                  </a:lnTo>
                  <a:lnTo>
                    <a:pt x="199" y="314"/>
                  </a:lnTo>
                  <a:lnTo>
                    <a:pt x="200" y="311"/>
                  </a:lnTo>
                  <a:lnTo>
                    <a:pt x="202" y="308"/>
                  </a:lnTo>
                  <a:lnTo>
                    <a:pt x="197" y="308"/>
                  </a:lnTo>
                  <a:lnTo>
                    <a:pt x="197" y="307"/>
                  </a:lnTo>
                  <a:lnTo>
                    <a:pt x="200" y="304"/>
                  </a:lnTo>
                  <a:lnTo>
                    <a:pt x="202" y="303"/>
                  </a:lnTo>
                  <a:lnTo>
                    <a:pt x="202" y="302"/>
                  </a:lnTo>
                  <a:lnTo>
                    <a:pt x="205" y="304"/>
                  </a:lnTo>
                  <a:lnTo>
                    <a:pt x="206" y="302"/>
                  </a:lnTo>
                  <a:lnTo>
                    <a:pt x="208" y="299"/>
                  </a:lnTo>
                  <a:lnTo>
                    <a:pt x="208" y="297"/>
                  </a:lnTo>
                  <a:lnTo>
                    <a:pt x="205" y="295"/>
                  </a:lnTo>
                  <a:lnTo>
                    <a:pt x="202" y="293"/>
                  </a:lnTo>
                  <a:lnTo>
                    <a:pt x="197" y="291"/>
                  </a:lnTo>
                  <a:lnTo>
                    <a:pt x="191" y="286"/>
                  </a:lnTo>
                  <a:lnTo>
                    <a:pt x="184" y="281"/>
                  </a:lnTo>
                  <a:lnTo>
                    <a:pt x="176" y="275"/>
                  </a:lnTo>
                  <a:lnTo>
                    <a:pt x="170" y="270"/>
                  </a:lnTo>
                  <a:lnTo>
                    <a:pt x="163" y="266"/>
                  </a:lnTo>
                  <a:lnTo>
                    <a:pt x="158" y="263"/>
                  </a:lnTo>
                  <a:lnTo>
                    <a:pt x="155" y="262"/>
                  </a:lnTo>
                  <a:lnTo>
                    <a:pt x="154" y="259"/>
                  </a:lnTo>
                  <a:lnTo>
                    <a:pt x="154" y="258"/>
                  </a:lnTo>
                  <a:lnTo>
                    <a:pt x="154" y="256"/>
                  </a:lnTo>
                  <a:lnTo>
                    <a:pt x="145" y="258"/>
                  </a:lnTo>
                  <a:lnTo>
                    <a:pt x="134" y="256"/>
                  </a:lnTo>
                  <a:lnTo>
                    <a:pt x="127" y="255"/>
                  </a:lnTo>
                  <a:lnTo>
                    <a:pt x="119" y="252"/>
                  </a:lnTo>
                  <a:lnTo>
                    <a:pt x="113" y="249"/>
                  </a:lnTo>
                  <a:lnTo>
                    <a:pt x="107" y="245"/>
                  </a:lnTo>
                  <a:lnTo>
                    <a:pt x="101" y="244"/>
                  </a:lnTo>
                  <a:lnTo>
                    <a:pt x="95" y="245"/>
                  </a:lnTo>
                  <a:lnTo>
                    <a:pt x="94" y="249"/>
                  </a:lnTo>
                  <a:lnTo>
                    <a:pt x="91" y="255"/>
                  </a:lnTo>
                  <a:lnTo>
                    <a:pt x="85" y="260"/>
                  </a:lnTo>
                  <a:lnTo>
                    <a:pt x="77" y="266"/>
                  </a:lnTo>
                  <a:lnTo>
                    <a:pt x="71" y="271"/>
                  </a:lnTo>
                  <a:lnTo>
                    <a:pt x="64" y="278"/>
                  </a:lnTo>
                  <a:lnTo>
                    <a:pt x="58" y="286"/>
                  </a:lnTo>
                  <a:lnTo>
                    <a:pt x="55" y="295"/>
                  </a:lnTo>
                  <a:lnTo>
                    <a:pt x="55" y="302"/>
                  </a:lnTo>
                  <a:lnTo>
                    <a:pt x="53" y="308"/>
                  </a:lnTo>
                  <a:lnTo>
                    <a:pt x="52" y="313"/>
                  </a:lnTo>
                  <a:lnTo>
                    <a:pt x="47" y="315"/>
                  </a:lnTo>
                  <a:lnTo>
                    <a:pt x="46" y="315"/>
                  </a:lnTo>
                  <a:lnTo>
                    <a:pt x="43" y="315"/>
                  </a:lnTo>
                  <a:lnTo>
                    <a:pt x="40" y="314"/>
                  </a:lnTo>
                  <a:lnTo>
                    <a:pt x="34" y="311"/>
                  </a:lnTo>
                  <a:lnTo>
                    <a:pt x="29" y="307"/>
                  </a:lnTo>
                  <a:lnTo>
                    <a:pt x="25" y="304"/>
                  </a:lnTo>
                  <a:lnTo>
                    <a:pt x="19" y="303"/>
                  </a:lnTo>
                  <a:lnTo>
                    <a:pt x="15" y="302"/>
                  </a:lnTo>
                  <a:lnTo>
                    <a:pt x="10" y="299"/>
                  </a:lnTo>
                  <a:lnTo>
                    <a:pt x="6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5"/>
                  </a:lnTo>
                  <a:lnTo>
                    <a:pt x="1" y="284"/>
                  </a:lnTo>
                  <a:lnTo>
                    <a:pt x="4" y="284"/>
                  </a:lnTo>
                  <a:lnTo>
                    <a:pt x="7" y="284"/>
                  </a:lnTo>
                  <a:lnTo>
                    <a:pt x="9" y="285"/>
                  </a:lnTo>
                  <a:lnTo>
                    <a:pt x="13" y="286"/>
                  </a:lnTo>
                  <a:lnTo>
                    <a:pt x="18" y="286"/>
                  </a:lnTo>
                  <a:lnTo>
                    <a:pt x="23" y="286"/>
                  </a:lnTo>
                  <a:lnTo>
                    <a:pt x="20" y="284"/>
                  </a:lnTo>
                  <a:lnTo>
                    <a:pt x="22" y="284"/>
                  </a:lnTo>
                  <a:lnTo>
                    <a:pt x="23" y="282"/>
                  </a:lnTo>
                  <a:lnTo>
                    <a:pt x="28" y="281"/>
                  </a:lnTo>
                  <a:lnTo>
                    <a:pt x="31" y="281"/>
                  </a:lnTo>
                  <a:lnTo>
                    <a:pt x="31" y="284"/>
                  </a:lnTo>
                  <a:lnTo>
                    <a:pt x="32" y="284"/>
                  </a:lnTo>
                  <a:lnTo>
                    <a:pt x="35" y="284"/>
                  </a:lnTo>
                  <a:lnTo>
                    <a:pt x="37" y="284"/>
                  </a:lnTo>
                  <a:lnTo>
                    <a:pt x="38" y="284"/>
                  </a:lnTo>
                  <a:lnTo>
                    <a:pt x="43" y="277"/>
                  </a:lnTo>
                  <a:lnTo>
                    <a:pt x="52" y="263"/>
                  </a:lnTo>
                  <a:lnTo>
                    <a:pt x="61" y="248"/>
                  </a:lnTo>
                  <a:lnTo>
                    <a:pt x="65" y="237"/>
                  </a:lnTo>
                  <a:lnTo>
                    <a:pt x="62" y="233"/>
                  </a:lnTo>
                  <a:lnTo>
                    <a:pt x="59" y="227"/>
                  </a:lnTo>
                  <a:lnTo>
                    <a:pt x="56" y="222"/>
                  </a:lnTo>
                  <a:lnTo>
                    <a:pt x="55" y="219"/>
                  </a:lnTo>
                  <a:lnTo>
                    <a:pt x="59" y="214"/>
                  </a:lnTo>
                  <a:lnTo>
                    <a:pt x="65" y="208"/>
                  </a:lnTo>
                  <a:lnTo>
                    <a:pt x="73" y="200"/>
                  </a:lnTo>
                  <a:lnTo>
                    <a:pt x="80" y="189"/>
                  </a:lnTo>
                  <a:lnTo>
                    <a:pt x="86" y="178"/>
                  </a:lnTo>
                  <a:lnTo>
                    <a:pt x="92" y="167"/>
                  </a:lnTo>
                  <a:lnTo>
                    <a:pt x="97" y="159"/>
                  </a:lnTo>
                  <a:lnTo>
                    <a:pt x="101" y="153"/>
                  </a:lnTo>
                  <a:lnTo>
                    <a:pt x="107" y="152"/>
                  </a:lnTo>
                  <a:lnTo>
                    <a:pt x="112" y="151"/>
                  </a:lnTo>
                  <a:lnTo>
                    <a:pt x="115" y="148"/>
                  </a:lnTo>
                  <a:lnTo>
                    <a:pt x="115" y="145"/>
                  </a:lnTo>
                  <a:lnTo>
                    <a:pt x="113" y="145"/>
                  </a:lnTo>
                  <a:lnTo>
                    <a:pt x="112" y="145"/>
                  </a:lnTo>
                  <a:lnTo>
                    <a:pt x="109" y="145"/>
                  </a:lnTo>
                  <a:lnTo>
                    <a:pt x="107" y="145"/>
                  </a:lnTo>
                  <a:lnTo>
                    <a:pt x="109" y="141"/>
                  </a:lnTo>
                  <a:lnTo>
                    <a:pt x="109" y="140"/>
                  </a:lnTo>
                  <a:lnTo>
                    <a:pt x="107" y="137"/>
                  </a:lnTo>
                  <a:lnTo>
                    <a:pt x="104" y="134"/>
                  </a:lnTo>
                  <a:lnTo>
                    <a:pt x="101" y="127"/>
                  </a:lnTo>
                  <a:lnTo>
                    <a:pt x="100" y="115"/>
                  </a:lnTo>
                  <a:lnTo>
                    <a:pt x="101" y="101"/>
                  </a:lnTo>
                  <a:lnTo>
                    <a:pt x="109" y="89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7" y="82"/>
                  </a:lnTo>
                  <a:lnTo>
                    <a:pt x="104" y="82"/>
                  </a:lnTo>
                  <a:lnTo>
                    <a:pt x="100" y="82"/>
                  </a:lnTo>
                  <a:lnTo>
                    <a:pt x="95" y="82"/>
                  </a:lnTo>
                  <a:lnTo>
                    <a:pt x="91" y="81"/>
                  </a:lnTo>
                  <a:lnTo>
                    <a:pt x="89" y="78"/>
                  </a:lnTo>
                  <a:lnTo>
                    <a:pt x="89" y="76"/>
                  </a:lnTo>
                  <a:lnTo>
                    <a:pt x="89" y="74"/>
                  </a:lnTo>
                  <a:lnTo>
                    <a:pt x="88" y="72"/>
                  </a:lnTo>
                  <a:lnTo>
                    <a:pt x="88" y="71"/>
                  </a:lnTo>
                  <a:lnTo>
                    <a:pt x="88" y="70"/>
                  </a:lnTo>
                  <a:lnTo>
                    <a:pt x="86" y="68"/>
                  </a:lnTo>
                  <a:lnTo>
                    <a:pt x="85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0" y="63"/>
                  </a:lnTo>
                  <a:lnTo>
                    <a:pt x="82" y="61"/>
                  </a:lnTo>
                  <a:lnTo>
                    <a:pt x="83" y="60"/>
                  </a:lnTo>
                  <a:lnTo>
                    <a:pt x="85" y="59"/>
                  </a:lnTo>
                  <a:lnTo>
                    <a:pt x="83" y="57"/>
                  </a:lnTo>
                  <a:lnTo>
                    <a:pt x="82" y="54"/>
                  </a:lnTo>
                  <a:lnTo>
                    <a:pt x="80" y="53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4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67"/>
            <p:cNvSpPr>
              <a:spLocks/>
            </p:cNvSpPr>
            <p:nvPr/>
          </p:nvSpPr>
          <p:spPr bwMode="auto">
            <a:xfrm>
              <a:off x="1006" y="1029"/>
              <a:ext cx="66" cy="39"/>
            </a:xfrm>
            <a:custGeom>
              <a:avLst/>
              <a:gdLst>
                <a:gd name="T0" fmla="*/ 5 w 133"/>
                <a:gd name="T1" fmla="*/ 3 h 78"/>
                <a:gd name="T2" fmla="*/ 5 w 133"/>
                <a:gd name="T3" fmla="*/ 3 h 78"/>
                <a:gd name="T4" fmla="*/ 5 w 133"/>
                <a:gd name="T5" fmla="*/ 3 h 78"/>
                <a:gd name="T6" fmla="*/ 4 w 133"/>
                <a:gd name="T7" fmla="*/ 3 h 78"/>
                <a:gd name="T8" fmla="*/ 4 w 133"/>
                <a:gd name="T9" fmla="*/ 3 h 78"/>
                <a:gd name="T10" fmla="*/ 2 w 133"/>
                <a:gd name="T11" fmla="*/ 3 h 78"/>
                <a:gd name="T12" fmla="*/ 2 w 133"/>
                <a:gd name="T13" fmla="*/ 2 h 78"/>
                <a:gd name="T14" fmla="*/ 2 w 133"/>
                <a:gd name="T15" fmla="*/ 2 h 78"/>
                <a:gd name="T16" fmla="*/ 2 w 133"/>
                <a:gd name="T17" fmla="*/ 1 h 78"/>
                <a:gd name="T18" fmla="*/ 1 w 133"/>
                <a:gd name="T19" fmla="*/ 1 h 78"/>
                <a:gd name="T20" fmla="*/ 1 w 133"/>
                <a:gd name="T21" fmla="*/ 2 h 78"/>
                <a:gd name="T22" fmla="*/ 1 w 133"/>
                <a:gd name="T23" fmla="*/ 2 h 78"/>
                <a:gd name="T24" fmla="*/ 1 w 133"/>
                <a:gd name="T25" fmla="*/ 2 h 78"/>
                <a:gd name="T26" fmla="*/ 0 w 133"/>
                <a:gd name="T27" fmla="*/ 1 h 78"/>
                <a:gd name="T28" fmla="*/ 0 w 133"/>
                <a:gd name="T29" fmla="*/ 2 h 78"/>
                <a:gd name="T30" fmla="*/ 0 w 133"/>
                <a:gd name="T31" fmla="*/ 2 h 78"/>
                <a:gd name="T32" fmla="*/ 1 w 133"/>
                <a:gd name="T33" fmla="*/ 2 h 78"/>
                <a:gd name="T34" fmla="*/ 0 w 133"/>
                <a:gd name="T35" fmla="*/ 2 h 78"/>
                <a:gd name="T36" fmla="*/ 0 w 133"/>
                <a:gd name="T37" fmla="*/ 2 h 78"/>
                <a:gd name="T38" fmla="*/ 0 w 133"/>
                <a:gd name="T39" fmla="*/ 2 h 78"/>
                <a:gd name="T40" fmla="*/ 0 w 133"/>
                <a:gd name="T41" fmla="*/ 3 h 78"/>
                <a:gd name="T42" fmla="*/ 1 w 133"/>
                <a:gd name="T43" fmla="*/ 3 h 78"/>
                <a:gd name="T44" fmla="*/ 0 w 133"/>
                <a:gd name="T45" fmla="*/ 3 h 78"/>
                <a:gd name="T46" fmla="*/ 0 w 133"/>
                <a:gd name="T47" fmla="*/ 3 h 78"/>
                <a:gd name="T48" fmla="*/ 0 w 133"/>
                <a:gd name="T49" fmla="*/ 3 h 78"/>
                <a:gd name="T50" fmla="*/ 0 w 133"/>
                <a:gd name="T51" fmla="*/ 3 h 78"/>
                <a:gd name="T52" fmla="*/ 0 w 133"/>
                <a:gd name="T53" fmla="*/ 3 h 78"/>
                <a:gd name="T54" fmla="*/ 1 w 133"/>
                <a:gd name="T55" fmla="*/ 3 h 78"/>
                <a:gd name="T56" fmla="*/ 0 w 133"/>
                <a:gd name="T57" fmla="*/ 3 h 78"/>
                <a:gd name="T58" fmla="*/ 0 w 133"/>
                <a:gd name="T59" fmla="*/ 5 h 78"/>
                <a:gd name="T60" fmla="*/ 0 w 133"/>
                <a:gd name="T61" fmla="*/ 5 h 78"/>
                <a:gd name="T62" fmla="*/ 1 w 133"/>
                <a:gd name="T63" fmla="*/ 5 h 78"/>
                <a:gd name="T64" fmla="*/ 1 w 133"/>
                <a:gd name="T65" fmla="*/ 3 h 78"/>
                <a:gd name="T66" fmla="*/ 2 w 133"/>
                <a:gd name="T67" fmla="*/ 3 h 78"/>
                <a:gd name="T68" fmla="*/ 3 w 133"/>
                <a:gd name="T69" fmla="*/ 5 h 78"/>
                <a:gd name="T70" fmla="*/ 4 w 133"/>
                <a:gd name="T71" fmla="*/ 5 h 78"/>
                <a:gd name="T72" fmla="*/ 5 w 133"/>
                <a:gd name="T73" fmla="*/ 5 h 78"/>
                <a:gd name="T74" fmla="*/ 6 w 133"/>
                <a:gd name="T75" fmla="*/ 5 h 78"/>
                <a:gd name="T76" fmla="*/ 7 w 133"/>
                <a:gd name="T77" fmla="*/ 3 h 78"/>
                <a:gd name="T78" fmla="*/ 7 w 133"/>
                <a:gd name="T79" fmla="*/ 2 h 78"/>
                <a:gd name="T80" fmla="*/ 8 w 133"/>
                <a:gd name="T81" fmla="*/ 2 h 78"/>
                <a:gd name="T82" fmla="*/ 8 w 133"/>
                <a:gd name="T83" fmla="*/ 1 h 78"/>
                <a:gd name="T84" fmla="*/ 6 w 133"/>
                <a:gd name="T85" fmla="*/ 1 h 78"/>
                <a:gd name="T86" fmla="*/ 5 w 133"/>
                <a:gd name="T87" fmla="*/ 1 h 78"/>
                <a:gd name="T88" fmla="*/ 5 w 133"/>
                <a:gd name="T89" fmla="*/ 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3"/>
                <a:gd name="T136" fmla="*/ 0 h 78"/>
                <a:gd name="T137" fmla="*/ 133 w 133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3" h="78">
                  <a:moveTo>
                    <a:pt x="89" y="44"/>
                  </a:moveTo>
                  <a:lnTo>
                    <a:pt x="94" y="46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2" y="53"/>
                  </a:lnTo>
                  <a:lnTo>
                    <a:pt x="92" y="55"/>
                  </a:lnTo>
                  <a:lnTo>
                    <a:pt x="92" y="56"/>
                  </a:lnTo>
                  <a:lnTo>
                    <a:pt x="91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3" y="56"/>
                  </a:lnTo>
                  <a:lnTo>
                    <a:pt x="79" y="55"/>
                  </a:lnTo>
                  <a:lnTo>
                    <a:pt x="73" y="55"/>
                  </a:lnTo>
                  <a:lnTo>
                    <a:pt x="70" y="55"/>
                  </a:lnTo>
                  <a:lnTo>
                    <a:pt x="65" y="55"/>
                  </a:lnTo>
                  <a:lnTo>
                    <a:pt x="58" y="53"/>
                  </a:lnTo>
                  <a:lnTo>
                    <a:pt x="50" y="52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3" y="44"/>
                  </a:lnTo>
                  <a:lnTo>
                    <a:pt x="41" y="39"/>
                  </a:lnTo>
                  <a:lnTo>
                    <a:pt x="40" y="37"/>
                  </a:lnTo>
                  <a:lnTo>
                    <a:pt x="38" y="35"/>
                  </a:lnTo>
                  <a:lnTo>
                    <a:pt x="37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8" y="31"/>
                  </a:lnTo>
                  <a:lnTo>
                    <a:pt x="29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9" y="34"/>
                  </a:lnTo>
                  <a:lnTo>
                    <a:pt x="14" y="33"/>
                  </a:lnTo>
                  <a:lnTo>
                    <a:pt x="11" y="30"/>
                  </a:lnTo>
                  <a:lnTo>
                    <a:pt x="8" y="30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11" y="37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4" y="42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1" y="46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4" y="50"/>
                  </a:lnTo>
                  <a:lnTo>
                    <a:pt x="13" y="50"/>
                  </a:lnTo>
                  <a:lnTo>
                    <a:pt x="11" y="52"/>
                  </a:lnTo>
                  <a:lnTo>
                    <a:pt x="8" y="53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4" y="59"/>
                  </a:lnTo>
                  <a:lnTo>
                    <a:pt x="5" y="60"/>
                  </a:lnTo>
                  <a:lnTo>
                    <a:pt x="8" y="59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9" y="57"/>
                  </a:lnTo>
                  <a:lnTo>
                    <a:pt x="17" y="59"/>
                  </a:lnTo>
                  <a:lnTo>
                    <a:pt x="16" y="60"/>
                  </a:lnTo>
                  <a:lnTo>
                    <a:pt x="14" y="60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1" y="67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4" y="67"/>
                  </a:lnTo>
                  <a:lnTo>
                    <a:pt x="17" y="66"/>
                  </a:lnTo>
                  <a:lnTo>
                    <a:pt x="19" y="63"/>
                  </a:lnTo>
                  <a:lnTo>
                    <a:pt x="20" y="61"/>
                  </a:lnTo>
                  <a:lnTo>
                    <a:pt x="23" y="61"/>
                  </a:lnTo>
                  <a:lnTo>
                    <a:pt x="29" y="63"/>
                  </a:lnTo>
                  <a:lnTo>
                    <a:pt x="35" y="63"/>
                  </a:lnTo>
                  <a:lnTo>
                    <a:pt x="40" y="61"/>
                  </a:lnTo>
                  <a:lnTo>
                    <a:pt x="43" y="63"/>
                  </a:lnTo>
                  <a:lnTo>
                    <a:pt x="49" y="64"/>
                  </a:lnTo>
                  <a:lnTo>
                    <a:pt x="55" y="67"/>
                  </a:lnTo>
                  <a:lnTo>
                    <a:pt x="58" y="68"/>
                  </a:lnTo>
                  <a:lnTo>
                    <a:pt x="61" y="70"/>
                  </a:lnTo>
                  <a:lnTo>
                    <a:pt x="64" y="72"/>
                  </a:lnTo>
                  <a:lnTo>
                    <a:pt x="68" y="74"/>
                  </a:lnTo>
                  <a:lnTo>
                    <a:pt x="74" y="77"/>
                  </a:lnTo>
                  <a:lnTo>
                    <a:pt x="80" y="78"/>
                  </a:lnTo>
                  <a:lnTo>
                    <a:pt x="88" y="78"/>
                  </a:lnTo>
                  <a:lnTo>
                    <a:pt x="95" y="78"/>
                  </a:lnTo>
                  <a:lnTo>
                    <a:pt x="104" y="75"/>
                  </a:lnTo>
                  <a:lnTo>
                    <a:pt x="107" y="72"/>
                  </a:lnTo>
                  <a:lnTo>
                    <a:pt x="112" y="67"/>
                  </a:lnTo>
                  <a:lnTo>
                    <a:pt x="116" y="60"/>
                  </a:lnTo>
                  <a:lnTo>
                    <a:pt x="116" y="53"/>
                  </a:lnTo>
                  <a:lnTo>
                    <a:pt x="119" y="53"/>
                  </a:lnTo>
                  <a:lnTo>
                    <a:pt x="121" y="46"/>
                  </a:lnTo>
                  <a:lnTo>
                    <a:pt x="122" y="41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3" y="27"/>
                  </a:lnTo>
                  <a:lnTo>
                    <a:pt x="133" y="18"/>
                  </a:lnTo>
                  <a:lnTo>
                    <a:pt x="128" y="7"/>
                  </a:lnTo>
                  <a:lnTo>
                    <a:pt x="113" y="0"/>
                  </a:lnTo>
                  <a:lnTo>
                    <a:pt x="104" y="1"/>
                  </a:lnTo>
                  <a:lnTo>
                    <a:pt x="98" y="5"/>
                  </a:lnTo>
                  <a:lnTo>
                    <a:pt x="94" y="12"/>
                  </a:lnTo>
                  <a:lnTo>
                    <a:pt x="94" y="18"/>
                  </a:lnTo>
                  <a:lnTo>
                    <a:pt x="94" y="23"/>
                  </a:lnTo>
                  <a:lnTo>
                    <a:pt x="92" y="33"/>
                  </a:lnTo>
                  <a:lnTo>
                    <a:pt x="91" y="39"/>
                  </a:lnTo>
                  <a:lnTo>
                    <a:pt x="89" y="4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68"/>
            <p:cNvSpPr>
              <a:spLocks/>
            </p:cNvSpPr>
            <p:nvPr/>
          </p:nvSpPr>
          <p:spPr bwMode="auto">
            <a:xfrm>
              <a:off x="1136" y="987"/>
              <a:ext cx="120" cy="164"/>
            </a:xfrm>
            <a:custGeom>
              <a:avLst/>
              <a:gdLst>
                <a:gd name="T0" fmla="*/ 3 w 240"/>
                <a:gd name="T1" fmla="*/ 1 h 327"/>
                <a:gd name="T2" fmla="*/ 3 w 240"/>
                <a:gd name="T3" fmla="*/ 1 h 327"/>
                <a:gd name="T4" fmla="*/ 4 w 240"/>
                <a:gd name="T5" fmla="*/ 0 h 327"/>
                <a:gd name="T6" fmla="*/ 6 w 240"/>
                <a:gd name="T7" fmla="*/ 1 h 327"/>
                <a:gd name="T8" fmla="*/ 6 w 240"/>
                <a:gd name="T9" fmla="*/ 1 h 327"/>
                <a:gd name="T10" fmla="*/ 8 w 240"/>
                <a:gd name="T11" fmla="*/ 3 h 327"/>
                <a:gd name="T12" fmla="*/ 7 w 240"/>
                <a:gd name="T13" fmla="*/ 4 h 327"/>
                <a:gd name="T14" fmla="*/ 7 w 240"/>
                <a:gd name="T15" fmla="*/ 4 h 327"/>
                <a:gd name="T16" fmla="*/ 7 w 240"/>
                <a:gd name="T17" fmla="*/ 4 h 327"/>
                <a:gd name="T18" fmla="*/ 6 w 240"/>
                <a:gd name="T19" fmla="*/ 4 h 327"/>
                <a:gd name="T20" fmla="*/ 6 w 240"/>
                <a:gd name="T21" fmla="*/ 5 h 327"/>
                <a:gd name="T22" fmla="*/ 7 w 240"/>
                <a:gd name="T23" fmla="*/ 5 h 327"/>
                <a:gd name="T24" fmla="*/ 7 w 240"/>
                <a:gd name="T25" fmla="*/ 7 h 327"/>
                <a:gd name="T26" fmla="*/ 7 w 240"/>
                <a:gd name="T27" fmla="*/ 7 h 327"/>
                <a:gd name="T28" fmla="*/ 8 w 240"/>
                <a:gd name="T29" fmla="*/ 8 h 327"/>
                <a:gd name="T30" fmla="*/ 8 w 240"/>
                <a:gd name="T31" fmla="*/ 9 h 327"/>
                <a:gd name="T32" fmla="*/ 9 w 240"/>
                <a:gd name="T33" fmla="*/ 10 h 327"/>
                <a:gd name="T34" fmla="*/ 11 w 240"/>
                <a:gd name="T35" fmla="*/ 11 h 327"/>
                <a:gd name="T36" fmla="*/ 12 w 240"/>
                <a:gd name="T37" fmla="*/ 12 h 327"/>
                <a:gd name="T38" fmla="*/ 11 w 240"/>
                <a:gd name="T39" fmla="*/ 13 h 327"/>
                <a:gd name="T40" fmla="*/ 10 w 240"/>
                <a:gd name="T41" fmla="*/ 14 h 327"/>
                <a:gd name="T42" fmla="*/ 10 w 240"/>
                <a:gd name="T43" fmla="*/ 14 h 327"/>
                <a:gd name="T44" fmla="*/ 11 w 240"/>
                <a:gd name="T45" fmla="*/ 15 h 327"/>
                <a:gd name="T46" fmla="*/ 13 w 240"/>
                <a:gd name="T47" fmla="*/ 15 h 327"/>
                <a:gd name="T48" fmla="*/ 15 w 240"/>
                <a:gd name="T49" fmla="*/ 15 h 327"/>
                <a:gd name="T50" fmla="*/ 15 w 240"/>
                <a:gd name="T51" fmla="*/ 17 h 327"/>
                <a:gd name="T52" fmla="*/ 15 w 240"/>
                <a:gd name="T53" fmla="*/ 18 h 327"/>
                <a:gd name="T54" fmla="*/ 14 w 240"/>
                <a:gd name="T55" fmla="*/ 18 h 327"/>
                <a:gd name="T56" fmla="*/ 14 w 240"/>
                <a:gd name="T57" fmla="*/ 17 h 327"/>
                <a:gd name="T58" fmla="*/ 13 w 240"/>
                <a:gd name="T59" fmla="*/ 16 h 327"/>
                <a:gd name="T60" fmla="*/ 12 w 240"/>
                <a:gd name="T61" fmla="*/ 16 h 327"/>
                <a:gd name="T62" fmla="*/ 10 w 240"/>
                <a:gd name="T63" fmla="*/ 16 h 327"/>
                <a:gd name="T64" fmla="*/ 8 w 240"/>
                <a:gd name="T65" fmla="*/ 15 h 327"/>
                <a:gd name="T66" fmla="*/ 7 w 240"/>
                <a:gd name="T67" fmla="*/ 14 h 327"/>
                <a:gd name="T68" fmla="*/ 6 w 240"/>
                <a:gd name="T69" fmla="*/ 15 h 327"/>
                <a:gd name="T70" fmla="*/ 5 w 240"/>
                <a:gd name="T71" fmla="*/ 16 h 327"/>
                <a:gd name="T72" fmla="*/ 4 w 240"/>
                <a:gd name="T73" fmla="*/ 19 h 327"/>
                <a:gd name="T74" fmla="*/ 3 w 240"/>
                <a:gd name="T75" fmla="*/ 20 h 327"/>
                <a:gd name="T76" fmla="*/ 2 w 240"/>
                <a:gd name="T77" fmla="*/ 20 h 327"/>
                <a:gd name="T78" fmla="*/ 1 w 240"/>
                <a:gd name="T79" fmla="*/ 21 h 327"/>
                <a:gd name="T80" fmla="*/ 0 w 240"/>
                <a:gd name="T81" fmla="*/ 20 h 327"/>
                <a:gd name="T82" fmla="*/ 1 w 240"/>
                <a:gd name="T83" fmla="*/ 20 h 327"/>
                <a:gd name="T84" fmla="*/ 2 w 240"/>
                <a:gd name="T85" fmla="*/ 19 h 327"/>
                <a:gd name="T86" fmla="*/ 2 w 240"/>
                <a:gd name="T87" fmla="*/ 19 h 327"/>
                <a:gd name="T88" fmla="*/ 3 w 240"/>
                <a:gd name="T89" fmla="*/ 18 h 327"/>
                <a:gd name="T90" fmla="*/ 4 w 240"/>
                <a:gd name="T91" fmla="*/ 15 h 327"/>
                <a:gd name="T92" fmla="*/ 4 w 240"/>
                <a:gd name="T93" fmla="*/ 14 h 327"/>
                <a:gd name="T94" fmla="*/ 4 w 240"/>
                <a:gd name="T95" fmla="*/ 13 h 327"/>
                <a:gd name="T96" fmla="*/ 5 w 240"/>
                <a:gd name="T97" fmla="*/ 10 h 327"/>
                <a:gd name="T98" fmla="*/ 5 w 240"/>
                <a:gd name="T99" fmla="*/ 9 h 327"/>
                <a:gd name="T100" fmla="*/ 4 w 240"/>
                <a:gd name="T101" fmla="*/ 7 h 327"/>
                <a:gd name="T102" fmla="*/ 4 w 240"/>
                <a:gd name="T103" fmla="*/ 5 h 327"/>
                <a:gd name="T104" fmla="*/ 4 w 240"/>
                <a:gd name="T105" fmla="*/ 5 h 327"/>
                <a:gd name="T106" fmla="*/ 3 w 240"/>
                <a:gd name="T107" fmla="*/ 4 h 327"/>
                <a:gd name="T108" fmla="*/ 3 w 240"/>
                <a:gd name="T109" fmla="*/ 3 h 327"/>
                <a:gd name="T110" fmla="*/ 3 w 240"/>
                <a:gd name="T111" fmla="*/ 3 h 327"/>
                <a:gd name="T112" fmla="*/ 3 w 240"/>
                <a:gd name="T113" fmla="*/ 3 h 3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0"/>
                <a:gd name="T172" fmla="*/ 0 h 327"/>
                <a:gd name="T173" fmla="*/ 240 w 240"/>
                <a:gd name="T174" fmla="*/ 327 h 3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0" h="327">
                  <a:moveTo>
                    <a:pt x="34" y="29"/>
                  </a:moveTo>
                  <a:lnTo>
                    <a:pt x="33" y="27"/>
                  </a:lnTo>
                  <a:lnTo>
                    <a:pt x="31" y="22"/>
                  </a:lnTo>
                  <a:lnTo>
                    <a:pt x="31" y="18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9" y="18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9" y="11"/>
                  </a:lnTo>
                  <a:lnTo>
                    <a:pt x="42" y="7"/>
                  </a:lnTo>
                  <a:lnTo>
                    <a:pt x="46" y="3"/>
                  </a:lnTo>
                  <a:lnTo>
                    <a:pt x="52" y="1"/>
                  </a:lnTo>
                  <a:lnTo>
                    <a:pt x="61" y="0"/>
                  </a:lnTo>
                  <a:lnTo>
                    <a:pt x="72" y="1"/>
                  </a:lnTo>
                  <a:lnTo>
                    <a:pt x="87" y="4"/>
                  </a:lnTo>
                  <a:lnTo>
                    <a:pt x="84" y="4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9" y="10"/>
                  </a:lnTo>
                  <a:lnTo>
                    <a:pt x="81" y="7"/>
                  </a:lnTo>
                  <a:lnTo>
                    <a:pt x="85" y="8"/>
                  </a:lnTo>
                  <a:lnTo>
                    <a:pt x="88" y="11"/>
                  </a:lnTo>
                  <a:lnTo>
                    <a:pt x="93" y="14"/>
                  </a:lnTo>
                  <a:lnTo>
                    <a:pt x="97" y="19"/>
                  </a:lnTo>
                  <a:lnTo>
                    <a:pt x="106" y="26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24" y="34"/>
                  </a:lnTo>
                  <a:lnTo>
                    <a:pt x="124" y="42"/>
                  </a:lnTo>
                  <a:lnTo>
                    <a:pt x="118" y="48"/>
                  </a:lnTo>
                  <a:lnTo>
                    <a:pt x="103" y="49"/>
                  </a:lnTo>
                  <a:lnTo>
                    <a:pt x="106" y="51"/>
                  </a:lnTo>
                  <a:lnTo>
                    <a:pt x="109" y="52"/>
                  </a:lnTo>
                  <a:lnTo>
                    <a:pt x="112" y="52"/>
                  </a:lnTo>
                  <a:lnTo>
                    <a:pt x="115" y="52"/>
                  </a:lnTo>
                  <a:lnTo>
                    <a:pt x="112" y="56"/>
                  </a:lnTo>
                  <a:lnTo>
                    <a:pt x="106" y="59"/>
                  </a:lnTo>
                  <a:lnTo>
                    <a:pt x="99" y="60"/>
                  </a:lnTo>
                  <a:lnTo>
                    <a:pt x="88" y="59"/>
                  </a:lnTo>
                  <a:lnTo>
                    <a:pt x="93" y="60"/>
                  </a:lnTo>
                  <a:lnTo>
                    <a:pt x="94" y="62"/>
                  </a:lnTo>
                  <a:lnTo>
                    <a:pt x="97" y="63"/>
                  </a:lnTo>
                  <a:lnTo>
                    <a:pt x="99" y="63"/>
                  </a:lnTo>
                  <a:lnTo>
                    <a:pt x="97" y="64"/>
                  </a:lnTo>
                  <a:lnTo>
                    <a:pt x="96" y="66"/>
                  </a:lnTo>
                  <a:lnTo>
                    <a:pt x="94" y="66"/>
                  </a:lnTo>
                  <a:lnTo>
                    <a:pt x="93" y="66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4" y="66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9"/>
                  </a:lnTo>
                  <a:lnTo>
                    <a:pt x="96" y="70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102" y="74"/>
                  </a:lnTo>
                  <a:lnTo>
                    <a:pt x="103" y="75"/>
                  </a:lnTo>
                  <a:lnTo>
                    <a:pt x="103" y="77"/>
                  </a:lnTo>
                  <a:lnTo>
                    <a:pt x="106" y="80"/>
                  </a:lnTo>
                  <a:lnTo>
                    <a:pt x="108" y="85"/>
                  </a:lnTo>
                  <a:lnTo>
                    <a:pt x="109" y="93"/>
                  </a:lnTo>
                  <a:lnTo>
                    <a:pt x="108" y="99"/>
                  </a:lnTo>
                  <a:lnTo>
                    <a:pt x="109" y="99"/>
                  </a:lnTo>
                  <a:lnTo>
                    <a:pt x="111" y="99"/>
                  </a:lnTo>
                  <a:lnTo>
                    <a:pt x="112" y="102"/>
                  </a:lnTo>
                  <a:lnTo>
                    <a:pt x="115" y="106"/>
                  </a:lnTo>
                  <a:lnTo>
                    <a:pt x="117" y="110"/>
                  </a:lnTo>
                  <a:lnTo>
                    <a:pt x="118" y="112"/>
                  </a:lnTo>
                  <a:lnTo>
                    <a:pt x="117" y="115"/>
                  </a:lnTo>
                  <a:lnTo>
                    <a:pt x="115" y="119"/>
                  </a:lnTo>
                  <a:lnTo>
                    <a:pt x="114" y="125"/>
                  </a:lnTo>
                  <a:lnTo>
                    <a:pt x="115" y="130"/>
                  </a:lnTo>
                  <a:lnTo>
                    <a:pt x="117" y="133"/>
                  </a:lnTo>
                  <a:lnTo>
                    <a:pt x="118" y="134"/>
                  </a:lnTo>
                  <a:lnTo>
                    <a:pt x="120" y="134"/>
                  </a:lnTo>
                  <a:lnTo>
                    <a:pt x="126" y="139"/>
                  </a:lnTo>
                  <a:lnTo>
                    <a:pt x="132" y="144"/>
                  </a:lnTo>
                  <a:lnTo>
                    <a:pt x="136" y="151"/>
                  </a:lnTo>
                  <a:lnTo>
                    <a:pt x="138" y="155"/>
                  </a:lnTo>
                  <a:lnTo>
                    <a:pt x="141" y="159"/>
                  </a:lnTo>
                  <a:lnTo>
                    <a:pt x="147" y="163"/>
                  </a:lnTo>
                  <a:lnTo>
                    <a:pt x="154" y="167"/>
                  </a:lnTo>
                  <a:lnTo>
                    <a:pt x="163" y="172"/>
                  </a:lnTo>
                  <a:lnTo>
                    <a:pt x="174" y="174"/>
                  </a:lnTo>
                  <a:lnTo>
                    <a:pt x="184" y="177"/>
                  </a:lnTo>
                  <a:lnTo>
                    <a:pt x="195" y="178"/>
                  </a:lnTo>
                  <a:lnTo>
                    <a:pt x="204" y="177"/>
                  </a:lnTo>
                  <a:lnTo>
                    <a:pt x="198" y="184"/>
                  </a:lnTo>
                  <a:lnTo>
                    <a:pt x="190" y="188"/>
                  </a:lnTo>
                  <a:lnTo>
                    <a:pt x="183" y="191"/>
                  </a:lnTo>
                  <a:lnTo>
                    <a:pt x="177" y="191"/>
                  </a:lnTo>
                  <a:lnTo>
                    <a:pt x="172" y="192"/>
                  </a:lnTo>
                  <a:lnTo>
                    <a:pt x="168" y="195"/>
                  </a:lnTo>
                  <a:lnTo>
                    <a:pt x="162" y="198"/>
                  </a:lnTo>
                  <a:lnTo>
                    <a:pt x="157" y="202"/>
                  </a:lnTo>
                  <a:lnTo>
                    <a:pt x="154" y="206"/>
                  </a:lnTo>
                  <a:lnTo>
                    <a:pt x="153" y="210"/>
                  </a:lnTo>
                  <a:lnTo>
                    <a:pt x="150" y="211"/>
                  </a:lnTo>
                  <a:lnTo>
                    <a:pt x="147" y="213"/>
                  </a:lnTo>
                  <a:lnTo>
                    <a:pt x="150" y="215"/>
                  </a:lnTo>
                  <a:lnTo>
                    <a:pt x="151" y="218"/>
                  </a:lnTo>
                  <a:lnTo>
                    <a:pt x="154" y="221"/>
                  </a:lnTo>
                  <a:lnTo>
                    <a:pt x="154" y="222"/>
                  </a:lnTo>
                  <a:lnTo>
                    <a:pt x="154" y="224"/>
                  </a:lnTo>
                  <a:lnTo>
                    <a:pt x="156" y="225"/>
                  </a:lnTo>
                  <a:lnTo>
                    <a:pt x="159" y="226"/>
                  </a:lnTo>
                  <a:lnTo>
                    <a:pt x="162" y="226"/>
                  </a:lnTo>
                  <a:lnTo>
                    <a:pt x="166" y="226"/>
                  </a:lnTo>
                  <a:lnTo>
                    <a:pt x="172" y="225"/>
                  </a:lnTo>
                  <a:lnTo>
                    <a:pt x="180" y="225"/>
                  </a:lnTo>
                  <a:lnTo>
                    <a:pt x="187" y="226"/>
                  </a:lnTo>
                  <a:lnTo>
                    <a:pt x="195" y="229"/>
                  </a:lnTo>
                  <a:lnTo>
                    <a:pt x="201" y="233"/>
                  </a:lnTo>
                  <a:lnTo>
                    <a:pt x="208" y="236"/>
                  </a:lnTo>
                  <a:lnTo>
                    <a:pt x="214" y="237"/>
                  </a:lnTo>
                  <a:lnTo>
                    <a:pt x="220" y="237"/>
                  </a:lnTo>
                  <a:lnTo>
                    <a:pt x="225" y="236"/>
                  </a:lnTo>
                  <a:lnTo>
                    <a:pt x="229" y="235"/>
                  </a:lnTo>
                  <a:lnTo>
                    <a:pt x="234" y="236"/>
                  </a:lnTo>
                  <a:lnTo>
                    <a:pt x="238" y="239"/>
                  </a:lnTo>
                  <a:lnTo>
                    <a:pt x="240" y="244"/>
                  </a:lnTo>
                  <a:lnTo>
                    <a:pt x="240" y="250"/>
                  </a:lnTo>
                  <a:lnTo>
                    <a:pt x="238" y="255"/>
                  </a:lnTo>
                  <a:lnTo>
                    <a:pt x="238" y="259"/>
                  </a:lnTo>
                  <a:lnTo>
                    <a:pt x="237" y="265"/>
                  </a:lnTo>
                  <a:lnTo>
                    <a:pt x="235" y="269"/>
                  </a:lnTo>
                  <a:lnTo>
                    <a:pt x="235" y="274"/>
                  </a:lnTo>
                  <a:lnTo>
                    <a:pt x="235" y="279"/>
                  </a:lnTo>
                  <a:lnTo>
                    <a:pt x="234" y="283"/>
                  </a:lnTo>
                  <a:lnTo>
                    <a:pt x="231" y="287"/>
                  </a:lnTo>
                  <a:lnTo>
                    <a:pt x="226" y="290"/>
                  </a:lnTo>
                  <a:lnTo>
                    <a:pt x="222" y="288"/>
                  </a:lnTo>
                  <a:lnTo>
                    <a:pt x="219" y="287"/>
                  </a:lnTo>
                  <a:lnTo>
                    <a:pt x="217" y="284"/>
                  </a:lnTo>
                  <a:lnTo>
                    <a:pt x="219" y="280"/>
                  </a:lnTo>
                  <a:lnTo>
                    <a:pt x="219" y="279"/>
                  </a:lnTo>
                  <a:lnTo>
                    <a:pt x="219" y="274"/>
                  </a:lnTo>
                  <a:lnTo>
                    <a:pt x="217" y="272"/>
                  </a:lnTo>
                  <a:lnTo>
                    <a:pt x="216" y="269"/>
                  </a:lnTo>
                  <a:lnTo>
                    <a:pt x="214" y="266"/>
                  </a:lnTo>
                  <a:lnTo>
                    <a:pt x="213" y="262"/>
                  </a:lnTo>
                  <a:lnTo>
                    <a:pt x="211" y="258"/>
                  </a:lnTo>
                  <a:lnTo>
                    <a:pt x="211" y="255"/>
                  </a:lnTo>
                  <a:lnTo>
                    <a:pt x="208" y="254"/>
                  </a:lnTo>
                  <a:lnTo>
                    <a:pt x="204" y="253"/>
                  </a:lnTo>
                  <a:lnTo>
                    <a:pt x="199" y="250"/>
                  </a:lnTo>
                  <a:lnTo>
                    <a:pt x="196" y="250"/>
                  </a:lnTo>
                  <a:lnTo>
                    <a:pt x="193" y="250"/>
                  </a:lnTo>
                  <a:lnTo>
                    <a:pt x="187" y="250"/>
                  </a:lnTo>
                  <a:lnTo>
                    <a:pt x="181" y="248"/>
                  </a:lnTo>
                  <a:lnTo>
                    <a:pt x="174" y="248"/>
                  </a:lnTo>
                  <a:lnTo>
                    <a:pt x="165" y="247"/>
                  </a:lnTo>
                  <a:lnTo>
                    <a:pt x="159" y="246"/>
                  </a:lnTo>
                  <a:lnTo>
                    <a:pt x="153" y="246"/>
                  </a:lnTo>
                  <a:lnTo>
                    <a:pt x="150" y="244"/>
                  </a:lnTo>
                  <a:lnTo>
                    <a:pt x="145" y="243"/>
                  </a:lnTo>
                  <a:lnTo>
                    <a:pt x="139" y="242"/>
                  </a:lnTo>
                  <a:lnTo>
                    <a:pt x="133" y="237"/>
                  </a:lnTo>
                  <a:lnTo>
                    <a:pt x="127" y="233"/>
                  </a:lnTo>
                  <a:lnTo>
                    <a:pt x="121" y="228"/>
                  </a:lnTo>
                  <a:lnTo>
                    <a:pt x="118" y="224"/>
                  </a:lnTo>
                  <a:lnTo>
                    <a:pt x="115" y="220"/>
                  </a:lnTo>
                  <a:lnTo>
                    <a:pt x="114" y="218"/>
                  </a:lnTo>
                  <a:lnTo>
                    <a:pt x="111" y="220"/>
                  </a:lnTo>
                  <a:lnTo>
                    <a:pt x="105" y="222"/>
                  </a:lnTo>
                  <a:lnTo>
                    <a:pt x="97" y="225"/>
                  </a:lnTo>
                  <a:lnTo>
                    <a:pt x="88" y="225"/>
                  </a:lnTo>
                  <a:lnTo>
                    <a:pt x="87" y="226"/>
                  </a:lnTo>
                  <a:lnTo>
                    <a:pt x="84" y="231"/>
                  </a:lnTo>
                  <a:lnTo>
                    <a:pt x="82" y="233"/>
                  </a:lnTo>
                  <a:lnTo>
                    <a:pt x="81" y="236"/>
                  </a:lnTo>
                  <a:lnTo>
                    <a:pt x="81" y="240"/>
                  </a:lnTo>
                  <a:lnTo>
                    <a:pt x="79" y="247"/>
                  </a:lnTo>
                  <a:lnTo>
                    <a:pt x="78" y="254"/>
                  </a:lnTo>
                  <a:lnTo>
                    <a:pt x="73" y="261"/>
                  </a:lnTo>
                  <a:lnTo>
                    <a:pt x="69" y="268"/>
                  </a:lnTo>
                  <a:lnTo>
                    <a:pt x="63" y="274"/>
                  </a:lnTo>
                  <a:lnTo>
                    <a:pt x="57" y="283"/>
                  </a:lnTo>
                  <a:lnTo>
                    <a:pt x="54" y="292"/>
                  </a:lnTo>
                  <a:lnTo>
                    <a:pt x="54" y="299"/>
                  </a:lnTo>
                  <a:lnTo>
                    <a:pt x="54" y="305"/>
                  </a:lnTo>
                  <a:lnTo>
                    <a:pt x="52" y="312"/>
                  </a:lnTo>
                  <a:lnTo>
                    <a:pt x="49" y="318"/>
                  </a:lnTo>
                  <a:lnTo>
                    <a:pt x="46" y="320"/>
                  </a:lnTo>
                  <a:lnTo>
                    <a:pt x="45" y="320"/>
                  </a:lnTo>
                  <a:lnTo>
                    <a:pt x="42" y="318"/>
                  </a:lnTo>
                  <a:lnTo>
                    <a:pt x="40" y="318"/>
                  </a:lnTo>
                  <a:lnTo>
                    <a:pt x="37" y="318"/>
                  </a:lnTo>
                  <a:lnTo>
                    <a:pt x="31" y="320"/>
                  </a:lnTo>
                  <a:lnTo>
                    <a:pt x="27" y="323"/>
                  </a:lnTo>
                  <a:lnTo>
                    <a:pt x="22" y="325"/>
                  </a:lnTo>
                  <a:lnTo>
                    <a:pt x="18" y="327"/>
                  </a:lnTo>
                  <a:lnTo>
                    <a:pt x="13" y="325"/>
                  </a:lnTo>
                  <a:lnTo>
                    <a:pt x="9" y="324"/>
                  </a:lnTo>
                  <a:lnTo>
                    <a:pt x="6" y="321"/>
                  </a:lnTo>
                  <a:lnTo>
                    <a:pt x="3" y="320"/>
                  </a:lnTo>
                  <a:lnTo>
                    <a:pt x="1" y="317"/>
                  </a:lnTo>
                  <a:lnTo>
                    <a:pt x="0" y="316"/>
                  </a:lnTo>
                  <a:lnTo>
                    <a:pt x="0" y="314"/>
                  </a:lnTo>
                  <a:lnTo>
                    <a:pt x="0" y="312"/>
                  </a:lnTo>
                  <a:lnTo>
                    <a:pt x="1" y="310"/>
                  </a:lnTo>
                  <a:lnTo>
                    <a:pt x="4" y="309"/>
                  </a:lnTo>
                  <a:lnTo>
                    <a:pt x="7" y="310"/>
                  </a:lnTo>
                  <a:lnTo>
                    <a:pt x="10" y="310"/>
                  </a:lnTo>
                  <a:lnTo>
                    <a:pt x="12" y="310"/>
                  </a:lnTo>
                  <a:lnTo>
                    <a:pt x="15" y="309"/>
                  </a:lnTo>
                  <a:lnTo>
                    <a:pt x="15" y="307"/>
                  </a:lnTo>
                  <a:lnTo>
                    <a:pt x="18" y="306"/>
                  </a:lnTo>
                  <a:lnTo>
                    <a:pt x="19" y="303"/>
                  </a:lnTo>
                  <a:lnTo>
                    <a:pt x="22" y="302"/>
                  </a:lnTo>
                  <a:lnTo>
                    <a:pt x="22" y="301"/>
                  </a:lnTo>
                  <a:lnTo>
                    <a:pt x="19" y="298"/>
                  </a:lnTo>
                  <a:lnTo>
                    <a:pt x="27" y="294"/>
                  </a:lnTo>
                  <a:lnTo>
                    <a:pt x="27" y="296"/>
                  </a:lnTo>
                  <a:lnTo>
                    <a:pt x="28" y="296"/>
                  </a:lnTo>
                  <a:lnTo>
                    <a:pt x="31" y="295"/>
                  </a:lnTo>
                  <a:lnTo>
                    <a:pt x="33" y="292"/>
                  </a:lnTo>
                  <a:lnTo>
                    <a:pt x="34" y="290"/>
                  </a:lnTo>
                  <a:lnTo>
                    <a:pt x="39" y="280"/>
                  </a:lnTo>
                  <a:lnTo>
                    <a:pt x="45" y="262"/>
                  </a:lnTo>
                  <a:lnTo>
                    <a:pt x="49" y="244"/>
                  </a:lnTo>
                  <a:lnTo>
                    <a:pt x="52" y="233"/>
                  </a:lnTo>
                  <a:lnTo>
                    <a:pt x="52" y="229"/>
                  </a:lnTo>
                  <a:lnTo>
                    <a:pt x="55" y="226"/>
                  </a:lnTo>
                  <a:lnTo>
                    <a:pt x="57" y="222"/>
                  </a:lnTo>
                  <a:lnTo>
                    <a:pt x="57" y="220"/>
                  </a:lnTo>
                  <a:lnTo>
                    <a:pt x="55" y="220"/>
                  </a:lnTo>
                  <a:lnTo>
                    <a:pt x="54" y="220"/>
                  </a:lnTo>
                  <a:lnTo>
                    <a:pt x="52" y="220"/>
                  </a:lnTo>
                  <a:lnTo>
                    <a:pt x="55" y="214"/>
                  </a:lnTo>
                  <a:lnTo>
                    <a:pt x="58" y="209"/>
                  </a:lnTo>
                  <a:lnTo>
                    <a:pt x="58" y="203"/>
                  </a:lnTo>
                  <a:lnTo>
                    <a:pt x="57" y="198"/>
                  </a:lnTo>
                  <a:lnTo>
                    <a:pt x="57" y="188"/>
                  </a:lnTo>
                  <a:lnTo>
                    <a:pt x="57" y="174"/>
                  </a:lnTo>
                  <a:lnTo>
                    <a:pt x="58" y="162"/>
                  </a:lnTo>
                  <a:lnTo>
                    <a:pt x="61" y="152"/>
                  </a:lnTo>
                  <a:lnTo>
                    <a:pt x="66" y="147"/>
                  </a:lnTo>
                  <a:lnTo>
                    <a:pt x="67" y="144"/>
                  </a:lnTo>
                  <a:lnTo>
                    <a:pt x="70" y="143"/>
                  </a:lnTo>
                  <a:lnTo>
                    <a:pt x="72" y="141"/>
                  </a:lnTo>
                  <a:lnTo>
                    <a:pt x="73" y="140"/>
                  </a:lnTo>
                  <a:lnTo>
                    <a:pt x="73" y="137"/>
                  </a:lnTo>
                  <a:lnTo>
                    <a:pt x="73" y="133"/>
                  </a:lnTo>
                  <a:lnTo>
                    <a:pt x="69" y="128"/>
                  </a:lnTo>
                  <a:lnTo>
                    <a:pt x="64" y="122"/>
                  </a:lnTo>
                  <a:lnTo>
                    <a:pt x="60" y="114"/>
                  </a:lnTo>
                  <a:lnTo>
                    <a:pt x="57" y="106"/>
                  </a:lnTo>
                  <a:lnTo>
                    <a:pt x="57" y="96"/>
                  </a:lnTo>
                  <a:lnTo>
                    <a:pt x="57" y="88"/>
                  </a:lnTo>
                  <a:lnTo>
                    <a:pt x="57" y="82"/>
                  </a:lnTo>
                  <a:lnTo>
                    <a:pt x="55" y="78"/>
                  </a:lnTo>
                  <a:lnTo>
                    <a:pt x="54" y="77"/>
                  </a:lnTo>
                  <a:lnTo>
                    <a:pt x="57" y="74"/>
                  </a:lnTo>
                  <a:lnTo>
                    <a:pt x="60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3" y="67"/>
                  </a:lnTo>
                  <a:lnTo>
                    <a:pt x="60" y="64"/>
                  </a:lnTo>
                  <a:lnTo>
                    <a:pt x="57" y="62"/>
                  </a:lnTo>
                  <a:lnTo>
                    <a:pt x="49" y="60"/>
                  </a:lnTo>
                  <a:lnTo>
                    <a:pt x="45" y="59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7"/>
                  </a:lnTo>
                  <a:lnTo>
                    <a:pt x="34" y="44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39" y="38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4" y="31"/>
                  </a:lnTo>
                  <a:lnTo>
                    <a:pt x="34" y="30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69"/>
            <p:cNvSpPr>
              <a:spLocks/>
            </p:cNvSpPr>
            <p:nvPr/>
          </p:nvSpPr>
          <p:spPr bwMode="auto">
            <a:xfrm>
              <a:off x="1195" y="1042"/>
              <a:ext cx="21" cy="24"/>
            </a:xfrm>
            <a:custGeom>
              <a:avLst/>
              <a:gdLst>
                <a:gd name="T0" fmla="*/ 0 w 42"/>
                <a:gd name="T1" fmla="*/ 1 h 50"/>
                <a:gd name="T2" fmla="*/ 1 w 42"/>
                <a:gd name="T3" fmla="*/ 1 h 50"/>
                <a:gd name="T4" fmla="*/ 1 w 42"/>
                <a:gd name="T5" fmla="*/ 0 h 50"/>
                <a:gd name="T6" fmla="*/ 1 w 42"/>
                <a:gd name="T7" fmla="*/ 0 h 50"/>
                <a:gd name="T8" fmla="*/ 1 w 42"/>
                <a:gd name="T9" fmla="*/ 0 h 50"/>
                <a:gd name="T10" fmla="*/ 1 w 42"/>
                <a:gd name="T11" fmla="*/ 0 h 50"/>
                <a:gd name="T12" fmla="*/ 1 w 42"/>
                <a:gd name="T13" fmla="*/ 0 h 50"/>
                <a:gd name="T14" fmla="*/ 1 w 42"/>
                <a:gd name="T15" fmla="*/ 0 h 50"/>
                <a:gd name="T16" fmla="*/ 3 w 42"/>
                <a:gd name="T17" fmla="*/ 0 h 50"/>
                <a:gd name="T18" fmla="*/ 3 w 42"/>
                <a:gd name="T19" fmla="*/ 0 h 50"/>
                <a:gd name="T20" fmla="*/ 3 w 42"/>
                <a:gd name="T21" fmla="*/ 1 h 50"/>
                <a:gd name="T22" fmla="*/ 3 w 42"/>
                <a:gd name="T23" fmla="*/ 1 h 50"/>
                <a:gd name="T24" fmla="*/ 1 w 42"/>
                <a:gd name="T25" fmla="*/ 1 h 50"/>
                <a:gd name="T26" fmla="*/ 3 w 42"/>
                <a:gd name="T27" fmla="*/ 1 h 50"/>
                <a:gd name="T28" fmla="*/ 3 w 42"/>
                <a:gd name="T29" fmla="*/ 1 h 50"/>
                <a:gd name="T30" fmla="*/ 3 w 42"/>
                <a:gd name="T31" fmla="*/ 1 h 50"/>
                <a:gd name="T32" fmla="*/ 3 w 42"/>
                <a:gd name="T33" fmla="*/ 1 h 50"/>
                <a:gd name="T34" fmla="*/ 3 w 42"/>
                <a:gd name="T35" fmla="*/ 2 h 50"/>
                <a:gd name="T36" fmla="*/ 3 w 42"/>
                <a:gd name="T37" fmla="*/ 2 h 50"/>
                <a:gd name="T38" fmla="*/ 3 w 42"/>
                <a:gd name="T39" fmla="*/ 2 h 50"/>
                <a:gd name="T40" fmla="*/ 2 w 42"/>
                <a:gd name="T41" fmla="*/ 3 h 50"/>
                <a:gd name="T42" fmla="*/ 1 w 42"/>
                <a:gd name="T43" fmla="*/ 2 h 50"/>
                <a:gd name="T44" fmla="*/ 1 w 42"/>
                <a:gd name="T45" fmla="*/ 2 h 50"/>
                <a:gd name="T46" fmla="*/ 1 w 42"/>
                <a:gd name="T47" fmla="*/ 2 h 50"/>
                <a:gd name="T48" fmla="*/ 1 w 42"/>
                <a:gd name="T49" fmla="*/ 2 h 50"/>
                <a:gd name="T50" fmla="*/ 0 w 42"/>
                <a:gd name="T51" fmla="*/ 1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50"/>
                <a:gd name="T80" fmla="*/ 42 w 4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50">
                  <a:moveTo>
                    <a:pt x="0" y="29"/>
                  </a:moveTo>
                  <a:lnTo>
                    <a:pt x="3" y="24"/>
                  </a:lnTo>
                  <a:lnTo>
                    <a:pt x="8" y="15"/>
                  </a:lnTo>
                  <a:lnTo>
                    <a:pt x="12" y="6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41" y="18"/>
                  </a:lnTo>
                  <a:lnTo>
                    <a:pt x="38" y="22"/>
                  </a:lnTo>
                  <a:lnTo>
                    <a:pt x="27" y="26"/>
                  </a:lnTo>
                  <a:lnTo>
                    <a:pt x="33" y="26"/>
                  </a:lnTo>
                  <a:lnTo>
                    <a:pt x="38" y="28"/>
                  </a:lnTo>
                  <a:lnTo>
                    <a:pt x="39" y="29"/>
                  </a:lnTo>
                  <a:lnTo>
                    <a:pt x="42" y="29"/>
                  </a:lnTo>
                  <a:lnTo>
                    <a:pt x="42" y="33"/>
                  </a:lnTo>
                  <a:lnTo>
                    <a:pt x="42" y="42"/>
                  </a:lnTo>
                  <a:lnTo>
                    <a:pt x="38" y="48"/>
                  </a:lnTo>
                  <a:lnTo>
                    <a:pt x="32" y="50"/>
                  </a:lnTo>
                  <a:lnTo>
                    <a:pt x="24" y="47"/>
                  </a:lnTo>
                  <a:lnTo>
                    <a:pt x="18" y="44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70"/>
            <p:cNvSpPr>
              <a:spLocks/>
            </p:cNvSpPr>
            <p:nvPr/>
          </p:nvSpPr>
          <p:spPr bwMode="auto">
            <a:xfrm>
              <a:off x="1134" y="1023"/>
              <a:ext cx="51" cy="62"/>
            </a:xfrm>
            <a:custGeom>
              <a:avLst/>
              <a:gdLst>
                <a:gd name="T0" fmla="*/ 6 w 103"/>
                <a:gd name="T1" fmla="*/ 4 h 124"/>
                <a:gd name="T2" fmla="*/ 6 w 103"/>
                <a:gd name="T3" fmla="*/ 4 h 124"/>
                <a:gd name="T4" fmla="*/ 6 w 103"/>
                <a:gd name="T5" fmla="*/ 3 h 124"/>
                <a:gd name="T6" fmla="*/ 6 w 103"/>
                <a:gd name="T7" fmla="*/ 3 h 124"/>
                <a:gd name="T8" fmla="*/ 6 w 103"/>
                <a:gd name="T9" fmla="*/ 3 h 124"/>
                <a:gd name="T10" fmla="*/ 6 w 103"/>
                <a:gd name="T11" fmla="*/ 2 h 124"/>
                <a:gd name="T12" fmla="*/ 5 w 103"/>
                <a:gd name="T13" fmla="*/ 1 h 124"/>
                <a:gd name="T14" fmla="*/ 4 w 103"/>
                <a:gd name="T15" fmla="*/ 1 h 124"/>
                <a:gd name="T16" fmla="*/ 3 w 103"/>
                <a:gd name="T17" fmla="*/ 1 h 124"/>
                <a:gd name="T18" fmla="*/ 3 w 103"/>
                <a:gd name="T19" fmla="*/ 2 h 124"/>
                <a:gd name="T20" fmla="*/ 3 w 103"/>
                <a:gd name="T21" fmla="*/ 2 h 124"/>
                <a:gd name="T22" fmla="*/ 3 w 103"/>
                <a:gd name="T23" fmla="*/ 3 h 124"/>
                <a:gd name="T24" fmla="*/ 4 w 103"/>
                <a:gd name="T25" fmla="*/ 3 h 124"/>
                <a:gd name="T26" fmla="*/ 4 w 103"/>
                <a:gd name="T27" fmla="*/ 4 h 124"/>
                <a:gd name="T28" fmla="*/ 4 w 103"/>
                <a:gd name="T29" fmla="*/ 4 h 124"/>
                <a:gd name="T30" fmla="*/ 4 w 103"/>
                <a:gd name="T31" fmla="*/ 5 h 124"/>
                <a:gd name="T32" fmla="*/ 4 w 103"/>
                <a:gd name="T33" fmla="*/ 5 h 124"/>
                <a:gd name="T34" fmla="*/ 3 w 103"/>
                <a:gd name="T35" fmla="*/ 5 h 124"/>
                <a:gd name="T36" fmla="*/ 2 w 103"/>
                <a:gd name="T37" fmla="*/ 6 h 124"/>
                <a:gd name="T38" fmla="*/ 2 w 103"/>
                <a:gd name="T39" fmla="*/ 6 h 124"/>
                <a:gd name="T40" fmla="*/ 1 w 103"/>
                <a:gd name="T41" fmla="*/ 6 h 124"/>
                <a:gd name="T42" fmla="*/ 1 w 103"/>
                <a:gd name="T43" fmla="*/ 6 h 124"/>
                <a:gd name="T44" fmla="*/ 1 w 103"/>
                <a:gd name="T45" fmla="*/ 6 h 124"/>
                <a:gd name="T46" fmla="*/ 1 w 103"/>
                <a:gd name="T47" fmla="*/ 6 h 124"/>
                <a:gd name="T48" fmla="*/ 0 w 103"/>
                <a:gd name="T49" fmla="*/ 6 h 124"/>
                <a:gd name="T50" fmla="*/ 0 w 103"/>
                <a:gd name="T51" fmla="*/ 6 h 124"/>
                <a:gd name="T52" fmla="*/ 0 w 103"/>
                <a:gd name="T53" fmla="*/ 6 h 124"/>
                <a:gd name="T54" fmla="*/ 1 w 103"/>
                <a:gd name="T55" fmla="*/ 7 h 124"/>
                <a:gd name="T56" fmla="*/ 0 w 103"/>
                <a:gd name="T57" fmla="*/ 7 h 124"/>
                <a:gd name="T58" fmla="*/ 0 w 103"/>
                <a:gd name="T59" fmla="*/ 7 h 124"/>
                <a:gd name="T60" fmla="*/ 0 w 103"/>
                <a:gd name="T61" fmla="*/ 8 h 124"/>
                <a:gd name="T62" fmla="*/ 0 w 103"/>
                <a:gd name="T63" fmla="*/ 8 h 124"/>
                <a:gd name="T64" fmla="*/ 0 w 103"/>
                <a:gd name="T65" fmla="*/ 7 h 124"/>
                <a:gd name="T66" fmla="*/ 0 w 103"/>
                <a:gd name="T67" fmla="*/ 7 h 124"/>
                <a:gd name="T68" fmla="*/ 0 w 103"/>
                <a:gd name="T69" fmla="*/ 7 h 124"/>
                <a:gd name="T70" fmla="*/ 0 w 103"/>
                <a:gd name="T71" fmla="*/ 8 h 124"/>
                <a:gd name="T72" fmla="*/ 0 w 103"/>
                <a:gd name="T73" fmla="*/ 8 h 124"/>
                <a:gd name="T74" fmla="*/ 0 w 103"/>
                <a:gd name="T75" fmla="*/ 8 h 124"/>
                <a:gd name="T76" fmla="*/ 0 w 103"/>
                <a:gd name="T77" fmla="*/ 8 h 124"/>
                <a:gd name="T78" fmla="*/ 0 w 103"/>
                <a:gd name="T79" fmla="*/ 8 h 124"/>
                <a:gd name="T80" fmla="*/ 0 w 103"/>
                <a:gd name="T81" fmla="*/ 8 h 124"/>
                <a:gd name="T82" fmla="*/ 1 w 103"/>
                <a:gd name="T83" fmla="*/ 8 h 124"/>
                <a:gd name="T84" fmla="*/ 1 w 103"/>
                <a:gd name="T85" fmla="*/ 8 h 124"/>
                <a:gd name="T86" fmla="*/ 1 w 103"/>
                <a:gd name="T87" fmla="*/ 8 h 124"/>
                <a:gd name="T88" fmla="*/ 1 w 103"/>
                <a:gd name="T89" fmla="*/ 8 h 124"/>
                <a:gd name="T90" fmla="*/ 1 w 103"/>
                <a:gd name="T91" fmla="*/ 8 h 124"/>
                <a:gd name="T92" fmla="*/ 1 w 103"/>
                <a:gd name="T93" fmla="*/ 8 h 124"/>
                <a:gd name="T94" fmla="*/ 1 w 103"/>
                <a:gd name="T95" fmla="*/ 8 h 124"/>
                <a:gd name="T96" fmla="*/ 2 w 103"/>
                <a:gd name="T97" fmla="*/ 7 h 124"/>
                <a:gd name="T98" fmla="*/ 2 w 103"/>
                <a:gd name="T99" fmla="*/ 7 h 124"/>
                <a:gd name="T100" fmla="*/ 2 w 103"/>
                <a:gd name="T101" fmla="*/ 7 h 124"/>
                <a:gd name="T102" fmla="*/ 2 w 103"/>
                <a:gd name="T103" fmla="*/ 7 h 124"/>
                <a:gd name="T104" fmla="*/ 3 w 103"/>
                <a:gd name="T105" fmla="*/ 6 h 124"/>
                <a:gd name="T106" fmla="*/ 5 w 103"/>
                <a:gd name="T107" fmla="*/ 6 h 124"/>
                <a:gd name="T108" fmla="*/ 5 w 103"/>
                <a:gd name="T109" fmla="*/ 5 h 124"/>
                <a:gd name="T110" fmla="*/ 5 w 103"/>
                <a:gd name="T111" fmla="*/ 5 h 1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3"/>
                <a:gd name="T169" fmla="*/ 0 h 124"/>
                <a:gd name="T170" fmla="*/ 103 w 103"/>
                <a:gd name="T171" fmla="*/ 124 h 1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3" h="124">
                  <a:moveTo>
                    <a:pt x="92" y="63"/>
                  </a:moveTo>
                  <a:lnTo>
                    <a:pt x="97" y="63"/>
                  </a:lnTo>
                  <a:lnTo>
                    <a:pt x="97" y="55"/>
                  </a:lnTo>
                  <a:lnTo>
                    <a:pt x="98" y="52"/>
                  </a:lnTo>
                  <a:lnTo>
                    <a:pt x="100" y="50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101" y="44"/>
                  </a:lnTo>
                  <a:lnTo>
                    <a:pt x="103" y="41"/>
                  </a:lnTo>
                  <a:lnTo>
                    <a:pt x="103" y="37"/>
                  </a:lnTo>
                  <a:lnTo>
                    <a:pt x="103" y="31"/>
                  </a:lnTo>
                  <a:lnTo>
                    <a:pt x="101" y="21"/>
                  </a:lnTo>
                  <a:lnTo>
                    <a:pt x="95" y="10"/>
                  </a:lnTo>
                  <a:lnTo>
                    <a:pt x="88" y="2"/>
                  </a:lnTo>
                  <a:lnTo>
                    <a:pt x="77" y="0"/>
                  </a:lnTo>
                  <a:lnTo>
                    <a:pt x="70" y="3"/>
                  </a:lnTo>
                  <a:lnTo>
                    <a:pt x="65" y="7"/>
                  </a:lnTo>
                  <a:lnTo>
                    <a:pt x="62" y="11"/>
                  </a:lnTo>
                  <a:lnTo>
                    <a:pt x="61" y="17"/>
                  </a:lnTo>
                  <a:lnTo>
                    <a:pt x="61" y="22"/>
                  </a:lnTo>
                  <a:lnTo>
                    <a:pt x="59" y="26"/>
                  </a:lnTo>
                  <a:lnTo>
                    <a:pt x="58" y="31"/>
                  </a:lnTo>
                  <a:lnTo>
                    <a:pt x="58" y="35"/>
                  </a:lnTo>
                  <a:lnTo>
                    <a:pt x="58" y="39"/>
                  </a:lnTo>
                  <a:lnTo>
                    <a:pt x="62" y="43"/>
                  </a:lnTo>
                  <a:lnTo>
                    <a:pt x="67" y="48"/>
                  </a:lnTo>
                  <a:lnTo>
                    <a:pt x="71" y="52"/>
                  </a:lnTo>
                  <a:lnTo>
                    <a:pt x="68" y="59"/>
                  </a:lnTo>
                  <a:lnTo>
                    <a:pt x="71" y="62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70"/>
                  </a:lnTo>
                  <a:lnTo>
                    <a:pt x="65" y="73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9" y="81"/>
                  </a:lnTo>
                  <a:lnTo>
                    <a:pt x="44" y="84"/>
                  </a:lnTo>
                  <a:lnTo>
                    <a:pt x="38" y="88"/>
                  </a:lnTo>
                  <a:lnTo>
                    <a:pt x="34" y="92"/>
                  </a:lnTo>
                  <a:lnTo>
                    <a:pt x="31" y="95"/>
                  </a:lnTo>
                  <a:lnTo>
                    <a:pt x="29" y="95"/>
                  </a:lnTo>
                  <a:lnTo>
                    <a:pt x="28" y="95"/>
                  </a:lnTo>
                  <a:lnTo>
                    <a:pt x="25" y="94"/>
                  </a:lnTo>
                  <a:lnTo>
                    <a:pt x="23" y="92"/>
                  </a:lnTo>
                  <a:lnTo>
                    <a:pt x="22" y="91"/>
                  </a:lnTo>
                  <a:lnTo>
                    <a:pt x="20" y="91"/>
                  </a:lnTo>
                  <a:lnTo>
                    <a:pt x="17" y="91"/>
                  </a:lnTo>
                  <a:lnTo>
                    <a:pt x="14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1" y="95"/>
                  </a:lnTo>
                  <a:lnTo>
                    <a:pt x="14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4" y="99"/>
                  </a:lnTo>
                  <a:lnTo>
                    <a:pt x="10" y="103"/>
                  </a:lnTo>
                  <a:lnTo>
                    <a:pt x="5" y="106"/>
                  </a:lnTo>
                  <a:lnTo>
                    <a:pt x="3" y="109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3" y="113"/>
                  </a:lnTo>
                  <a:lnTo>
                    <a:pt x="4" y="111"/>
                  </a:lnTo>
                  <a:lnTo>
                    <a:pt x="7" y="110"/>
                  </a:lnTo>
                  <a:lnTo>
                    <a:pt x="10" y="109"/>
                  </a:lnTo>
                  <a:lnTo>
                    <a:pt x="11" y="109"/>
                  </a:lnTo>
                  <a:lnTo>
                    <a:pt x="8" y="111"/>
                  </a:lnTo>
                  <a:lnTo>
                    <a:pt x="5" y="114"/>
                  </a:lnTo>
                  <a:lnTo>
                    <a:pt x="4" y="116"/>
                  </a:lnTo>
                  <a:lnTo>
                    <a:pt x="4" y="117"/>
                  </a:lnTo>
                  <a:lnTo>
                    <a:pt x="4" y="118"/>
                  </a:lnTo>
                  <a:lnTo>
                    <a:pt x="5" y="120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1"/>
                  </a:lnTo>
                  <a:lnTo>
                    <a:pt x="11" y="121"/>
                  </a:lnTo>
                  <a:lnTo>
                    <a:pt x="13" y="121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7" y="117"/>
                  </a:lnTo>
                  <a:lnTo>
                    <a:pt x="19" y="116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21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4"/>
                  </a:lnTo>
                  <a:lnTo>
                    <a:pt x="19" y="124"/>
                  </a:lnTo>
                  <a:lnTo>
                    <a:pt x="19" y="122"/>
                  </a:lnTo>
                  <a:lnTo>
                    <a:pt x="22" y="118"/>
                  </a:lnTo>
                  <a:lnTo>
                    <a:pt x="25" y="117"/>
                  </a:lnTo>
                  <a:lnTo>
                    <a:pt x="29" y="114"/>
                  </a:lnTo>
                  <a:lnTo>
                    <a:pt x="31" y="113"/>
                  </a:lnTo>
                  <a:lnTo>
                    <a:pt x="32" y="111"/>
                  </a:lnTo>
                  <a:lnTo>
                    <a:pt x="34" y="110"/>
                  </a:lnTo>
                  <a:lnTo>
                    <a:pt x="35" y="109"/>
                  </a:lnTo>
                  <a:lnTo>
                    <a:pt x="37" y="106"/>
                  </a:lnTo>
                  <a:lnTo>
                    <a:pt x="38" y="105"/>
                  </a:lnTo>
                  <a:lnTo>
                    <a:pt x="43" y="102"/>
                  </a:lnTo>
                  <a:lnTo>
                    <a:pt x="47" y="101"/>
                  </a:lnTo>
                  <a:lnTo>
                    <a:pt x="53" y="99"/>
                  </a:lnTo>
                  <a:lnTo>
                    <a:pt x="61" y="96"/>
                  </a:lnTo>
                  <a:lnTo>
                    <a:pt x="71" y="92"/>
                  </a:lnTo>
                  <a:lnTo>
                    <a:pt x="80" y="87"/>
                  </a:lnTo>
                  <a:lnTo>
                    <a:pt x="85" y="81"/>
                  </a:lnTo>
                  <a:lnTo>
                    <a:pt x="88" y="79"/>
                  </a:lnTo>
                  <a:lnTo>
                    <a:pt x="91" y="73"/>
                  </a:lnTo>
                  <a:lnTo>
                    <a:pt x="92" y="68"/>
                  </a:lnTo>
                  <a:lnTo>
                    <a:pt x="92" y="63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71"/>
            <p:cNvSpPr>
              <a:spLocks/>
            </p:cNvSpPr>
            <p:nvPr/>
          </p:nvSpPr>
          <p:spPr bwMode="auto">
            <a:xfrm>
              <a:off x="858" y="1009"/>
              <a:ext cx="110" cy="136"/>
            </a:xfrm>
            <a:custGeom>
              <a:avLst/>
              <a:gdLst>
                <a:gd name="T0" fmla="*/ 13 w 220"/>
                <a:gd name="T1" fmla="*/ 12 h 272"/>
                <a:gd name="T2" fmla="*/ 13 w 220"/>
                <a:gd name="T3" fmla="*/ 13 h 272"/>
                <a:gd name="T4" fmla="*/ 13 w 220"/>
                <a:gd name="T5" fmla="*/ 13 h 272"/>
                <a:gd name="T6" fmla="*/ 14 w 220"/>
                <a:gd name="T7" fmla="*/ 15 h 272"/>
                <a:gd name="T8" fmla="*/ 13 w 220"/>
                <a:gd name="T9" fmla="*/ 17 h 272"/>
                <a:gd name="T10" fmla="*/ 13 w 220"/>
                <a:gd name="T11" fmla="*/ 16 h 272"/>
                <a:gd name="T12" fmla="*/ 12 w 220"/>
                <a:gd name="T13" fmla="*/ 15 h 272"/>
                <a:gd name="T14" fmla="*/ 12 w 220"/>
                <a:gd name="T15" fmla="*/ 14 h 272"/>
                <a:gd name="T16" fmla="*/ 12 w 220"/>
                <a:gd name="T17" fmla="*/ 14 h 272"/>
                <a:gd name="T18" fmla="*/ 11 w 220"/>
                <a:gd name="T19" fmla="*/ 14 h 272"/>
                <a:gd name="T20" fmla="*/ 10 w 220"/>
                <a:gd name="T21" fmla="*/ 14 h 272"/>
                <a:gd name="T22" fmla="*/ 9 w 220"/>
                <a:gd name="T23" fmla="*/ 13 h 272"/>
                <a:gd name="T24" fmla="*/ 7 w 220"/>
                <a:gd name="T25" fmla="*/ 13 h 272"/>
                <a:gd name="T26" fmla="*/ 7 w 220"/>
                <a:gd name="T27" fmla="*/ 11 h 272"/>
                <a:gd name="T28" fmla="*/ 7 w 220"/>
                <a:gd name="T29" fmla="*/ 11 h 272"/>
                <a:gd name="T30" fmla="*/ 5 w 220"/>
                <a:gd name="T31" fmla="*/ 12 h 272"/>
                <a:gd name="T32" fmla="*/ 5 w 220"/>
                <a:gd name="T33" fmla="*/ 14 h 272"/>
                <a:gd name="T34" fmla="*/ 5 w 220"/>
                <a:gd name="T35" fmla="*/ 15 h 272"/>
                <a:gd name="T36" fmla="*/ 3 w 220"/>
                <a:gd name="T37" fmla="*/ 15 h 272"/>
                <a:gd name="T38" fmla="*/ 3 w 220"/>
                <a:gd name="T39" fmla="*/ 17 h 272"/>
                <a:gd name="T40" fmla="*/ 3 w 220"/>
                <a:gd name="T41" fmla="*/ 17 h 272"/>
                <a:gd name="T42" fmla="*/ 2 w 220"/>
                <a:gd name="T43" fmla="*/ 17 h 272"/>
                <a:gd name="T44" fmla="*/ 0 w 220"/>
                <a:gd name="T45" fmla="*/ 15 h 272"/>
                <a:gd name="T46" fmla="*/ 1 w 220"/>
                <a:gd name="T47" fmla="*/ 15 h 272"/>
                <a:gd name="T48" fmla="*/ 2 w 220"/>
                <a:gd name="T49" fmla="*/ 15 h 272"/>
                <a:gd name="T50" fmla="*/ 2 w 220"/>
                <a:gd name="T51" fmla="*/ 14 h 272"/>
                <a:gd name="T52" fmla="*/ 3 w 220"/>
                <a:gd name="T53" fmla="*/ 11 h 272"/>
                <a:gd name="T54" fmla="*/ 3 w 220"/>
                <a:gd name="T55" fmla="*/ 10 h 272"/>
                <a:gd name="T56" fmla="*/ 5 w 220"/>
                <a:gd name="T57" fmla="*/ 9 h 272"/>
                <a:gd name="T58" fmla="*/ 5 w 220"/>
                <a:gd name="T59" fmla="*/ 9 h 272"/>
                <a:gd name="T60" fmla="*/ 3 w 220"/>
                <a:gd name="T61" fmla="*/ 7 h 272"/>
                <a:gd name="T62" fmla="*/ 3 w 220"/>
                <a:gd name="T63" fmla="*/ 5 h 272"/>
                <a:gd name="T64" fmla="*/ 2 w 220"/>
                <a:gd name="T65" fmla="*/ 4 h 272"/>
                <a:gd name="T66" fmla="*/ 2 w 220"/>
                <a:gd name="T67" fmla="*/ 4 h 272"/>
                <a:gd name="T68" fmla="*/ 1 w 220"/>
                <a:gd name="T69" fmla="*/ 3 h 272"/>
                <a:gd name="T70" fmla="*/ 1 w 220"/>
                <a:gd name="T71" fmla="*/ 3 h 272"/>
                <a:gd name="T72" fmla="*/ 1 w 220"/>
                <a:gd name="T73" fmla="*/ 2 h 272"/>
                <a:gd name="T74" fmla="*/ 1 w 220"/>
                <a:gd name="T75" fmla="*/ 2 h 272"/>
                <a:gd name="T76" fmla="*/ 1 w 220"/>
                <a:gd name="T77" fmla="*/ 1 h 272"/>
                <a:gd name="T78" fmla="*/ 1 w 220"/>
                <a:gd name="T79" fmla="*/ 1 h 272"/>
                <a:gd name="T80" fmla="*/ 2 w 220"/>
                <a:gd name="T81" fmla="*/ 1 h 272"/>
                <a:gd name="T82" fmla="*/ 2 w 220"/>
                <a:gd name="T83" fmla="*/ 1 h 272"/>
                <a:gd name="T84" fmla="*/ 3 w 220"/>
                <a:gd name="T85" fmla="*/ 0 h 272"/>
                <a:gd name="T86" fmla="*/ 3 w 220"/>
                <a:gd name="T87" fmla="*/ 1 h 272"/>
                <a:gd name="T88" fmla="*/ 3 w 220"/>
                <a:gd name="T89" fmla="*/ 1 h 272"/>
                <a:gd name="T90" fmla="*/ 6 w 220"/>
                <a:gd name="T91" fmla="*/ 1 h 272"/>
                <a:gd name="T92" fmla="*/ 5 w 220"/>
                <a:gd name="T93" fmla="*/ 1 h 272"/>
                <a:gd name="T94" fmla="*/ 5 w 220"/>
                <a:gd name="T95" fmla="*/ 1 h 272"/>
                <a:gd name="T96" fmla="*/ 6 w 220"/>
                <a:gd name="T97" fmla="*/ 2 h 272"/>
                <a:gd name="T98" fmla="*/ 5 w 220"/>
                <a:gd name="T99" fmla="*/ 2 h 272"/>
                <a:gd name="T100" fmla="*/ 5 w 220"/>
                <a:gd name="T101" fmla="*/ 3 h 272"/>
                <a:gd name="T102" fmla="*/ 4 w 220"/>
                <a:gd name="T103" fmla="*/ 3 h 272"/>
                <a:gd name="T104" fmla="*/ 5 w 220"/>
                <a:gd name="T105" fmla="*/ 4 h 272"/>
                <a:gd name="T106" fmla="*/ 5 w 220"/>
                <a:gd name="T107" fmla="*/ 4 h 272"/>
                <a:gd name="T108" fmla="*/ 6 w 220"/>
                <a:gd name="T109" fmla="*/ 5 h 272"/>
                <a:gd name="T110" fmla="*/ 7 w 220"/>
                <a:gd name="T111" fmla="*/ 6 h 272"/>
                <a:gd name="T112" fmla="*/ 7 w 220"/>
                <a:gd name="T113" fmla="*/ 9 h 272"/>
                <a:gd name="T114" fmla="*/ 7 w 220"/>
                <a:gd name="T115" fmla="*/ 9 h 272"/>
                <a:gd name="T116" fmla="*/ 9 w 220"/>
                <a:gd name="T117" fmla="*/ 9 h 272"/>
                <a:gd name="T118" fmla="*/ 9 w 220"/>
                <a:gd name="T119" fmla="*/ 10 h 272"/>
                <a:gd name="T120" fmla="*/ 11 w 220"/>
                <a:gd name="T121" fmla="*/ 12 h 272"/>
                <a:gd name="T122" fmla="*/ 13 w 220"/>
                <a:gd name="T123" fmla="*/ 12 h 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0"/>
                <a:gd name="T187" fmla="*/ 0 h 272"/>
                <a:gd name="T188" fmla="*/ 220 w 220"/>
                <a:gd name="T189" fmla="*/ 272 h 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0" h="272">
                  <a:moveTo>
                    <a:pt x="193" y="202"/>
                  </a:moveTo>
                  <a:lnTo>
                    <a:pt x="193" y="205"/>
                  </a:lnTo>
                  <a:lnTo>
                    <a:pt x="193" y="206"/>
                  </a:lnTo>
                  <a:lnTo>
                    <a:pt x="193" y="209"/>
                  </a:lnTo>
                  <a:lnTo>
                    <a:pt x="193" y="212"/>
                  </a:lnTo>
                  <a:lnTo>
                    <a:pt x="196" y="211"/>
                  </a:lnTo>
                  <a:lnTo>
                    <a:pt x="199" y="211"/>
                  </a:lnTo>
                  <a:lnTo>
                    <a:pt x="202" y="212"/>
                  </a:lnTo>
                  <a:lnTo>
                    <a:pt x="205" y="212"/>
                  </a:lnTo>
                  <a:lnTo>
                    <a:pt x="210" y="220"/>
                  </a:lnTo>
                  <a:lnTo>
                    <a:pt x="217" y="234"/>
                  </a:lnTo>
                  <a:lnTo>
                    <a:pt x="220" y="250"/>
                  </a:lnTo>
                  <a:lnTo>
                    <a:pt x="216" y="268"/>
                  </a:lnTo>
                  <a:lnTo>
                    <a:pt x="210" y="268"/>
                  </a:lnTo>
                  <a:lnTo>
                    <a:pt x="207" y="267"/>
                  </a:lnTo>
                  <a:lnTo>
                    <a:pt x="204" y="264"/>
                  </a:lnTo>
                  <a:lnTo>
                    <a:pt x="202" y="261"/>
                  </a:lnTo>
                  <a:lnTo>
                    <a:pt x="199" y="256"/>
                  </a:lnTo>
                  <a:lnTo>
                    <a:pt x="196" y="250"/>
                  </a:lnTo>
                  <a:lnTo>
                    <a:pt x="192" y="246"/>
                  </a:lnTo>
                  <a:lnTo>
                    <a:pt x="189" y="243"/>
                  </a:lnTo>
                  <a:lnTo>
                    <a:pt x="187" y="241"/>
                  </a:lnTo>
                  <a:lnTo>
                    <a:pt x="184" y="235"/>
                  </a:lnTo>
                  <a:lnTo>
                    <a:pt x="183" y="231"/>
                  </a:lnTo>
                  <a:lnTo>
                    <a:pt x="183" y="230"/>
                  </a:lnTo>
                  <a:lnTo>
                    <a:pt x="180" y="231"/>
                  </a:lnTo>
                  <a:lnTo>
                    <a:pt x="178" y="232"/>
                  </a:lnTo>
                  <a:lnTo>
                    <a:pt x="177" y="234"/>
                  </a:lnTo>
                  <a:lnTo>
                    <a:pt x="172" y="232"/>
                  </a:lnTo>
                  <a:lnTo>
                    <a:pt x="168" y="231"/>
                  </a:lnTo>
                  <a:lnTo>
                    <a:pt x="162" y="230"/>
                  </a:lnTo>
                  <a:lnTo>
                    <a:pt x="154" y="227"/>
                  </a:lnTo>
                  <a:lnTo>
                    <a:pt x="147" y="226"/>
                  </a:lnTo>
                  <a:lnTo>
                    <a:pt x="141" y="223"/>
                  </a:lnTo>
                  <a:lnTo>
                    <a:pt x="136" y="220"/>
                  </a:lnTo>
                  <a:lnTo>
                    <a:pt x="132" y="219"/>
                  </a:lnTo>
                  <a:lnTo>
                    <a:pt x="127" y="213"/>
                  </a:lnTo>
                  <a:lnTo>
                    <a:pt x="120" y="208"/>
                  </a:lnTo>
                  <a:lnTo>
                    <a:pt x="114" y="201"/>
                  </a:lnTo>
                  <a:lnTo>
                    <a:pt x="109" y="195"/>
                  </a:lnTo>
                  <a:lnTo>
                    <a:pt x="106" y="190"/>
                  </a:lnTo>
                  <a:lnTo>
                    <a:pt x="103" y="186"/>
                  </a:lnTo>
                  <a:lnTo>
                    <a:pt x="99" y="184"/>
                  </a:lnTo>
                  <a:lnTo>
                    <a:pt x="97" y="183"/>
                  </a:lnTo>
                  <a:lnTo>
                    <a:pt x="93" y="189"/>
                  </a:lnTo>
                  <a:lnTo>
                    <a:pt x="85" y="195"/>
                  </a:lnTo>
                  <a:lnTo>
                    <a:pt x="76" y="202"/>
                  </a:lnTo>
                  <a:lnTo>
                    <a:pt x="66" y="205"/>
                  </a:lnTo>
                  <a:lnTo>
                    <a:pt x="70" y="213"/>
                  </a:lnTo>
                  <a:lnTo>
                    <a:pt x="72" y="224"/>
                  </a:lnTo>
                  <a:lnTo>
                    <a:pt x="72" y="237"/>
                  </a:lnTo>
                  <a:lnTo>
                    <a:pt x="70" y="245"/>
                  </a:lnTo>
                  <a:lnTo>
                    <a:pt x="66" y="245"/>
                  </a:lnTo>
                  <a:lnTo>
                    <a:pt x="63" y="245"/>
                  </a:lnTo>
                  <a:lnTo>
                    <a:pt x="61" y="245"/>
                  </a:lnTo>
                  <a:lnTo>
                    <a:pt x="63" y="252"/>
                  </a:lnTo>
                  <a:lnTo>
                    <a:pt x="63" y="260"/>
                  </a:lnTo>
                  <a:lnTo>
                    <a:pt x="63" y="267"/>
                  </a:lnTo>
                  <a:lnTo>
                    <a:pt x="61" y="272"/>
                  </a:lnTo>
                  <a:lnTo>
                    <a:pt x="57" y="271"/>
                  </a:lnTo>
                  <a:lnTo>
                    <a:pt x="49" y="270"/>
                  </a:lnTo>
                  <a:lnTo>
                    <a:pt x="41" y="267"/>
                  </a:lnTo>
                  <a:lnTo>
                    <a:pt x="29" y="263"/>
                  </a:lnTo>
                  <a:lnTo>
                    <a:pt x="18" y="260"/>
                  </a:lnTo>
                  <a:lnTo>
                    <a:pt x="9" y="257"/>
                  </a:lnTo>
                  <a:lnTo>
                    <a:pt x="3" y="256"/>
                  </a:lnTo>
                  <a:lnTo>
                    <a:pt x="0" y="254"/>
                  </a:lnTo>
                  <a:lnTo>
                    <a:pt x="2" y="250"/>
                  </a:lnTo>
                  <a:lnTo>
                    <a:pt x="5" y="246"/>
                  </a:lnTo>
                  <a:lnTo>
                    <a:pt x="11" y="242"/>
                  </a:lnTo>
                  <a:lnTo>
                    <a:pt x="17" y="241"/>
                  </a:lnTo>
                  <a:lnTo>
                    <a:pt x="24" y="242"/>
                  </a:lnTo>
                  <a:lnTo>
                    <a:pt x="30" y="241"/>
                  </a:lnTo>
                  <a:lnTo>
                    <a:pt x="36" y="239"/>
                  </a:lnTo>
                  <a:lnTo>
                    <a:pt x="39" y="238"/>
                  </a:lnTo>
                  <a:lnTo>
                    <a:pt x="32" y="238"/>
                  </a:lnTo>
                  <a:lnTo>
                    <a:pt x="32" y="223"/>
                  </a:lnTo>
                  <a:lnTo>
                    <a:pt x="33" y="205"/>
                  </a:lnTo>
                  <a:lnTo>
                    <a:pt x="36" y="189"/>
                  </a:lnTo>
                  <a:lnTo>
                    <a:pt x="39" y="180"/>
                  </a:lnTo>
                  <a:lnTo>
                    <a:pt x="44" y="175"/>
                  </a:lnTo>
                  <a:lnTo>
                    <a:pt x="52" y="168"/>
                  </a:lnTo>
                  <a:lnTo>
                    <a:pt x="63" y="162"/>
                  </a:lnTo>
                  <a:lnTo>
                    <a:pt x="70" y="160"/>
                  </a:lnTo>
                  <a:lnTo>
                    <a:pt x="69" y="158"/>
                  </a:lnTo>
                  <a:lnTo>
                    <a:pt x="69" y="154"/>
                  </a:lnTo>
                  <a:lnTo>
                    <a:pt x="69" y="151"/>
                  </a:lnTo>
                  <a:lnTo>
                    <a:pt x="70" y="149"/>
                  </a:lnTo>
                  <a:lnTo>
                    <a:pt x="64" y="142"/>
                  </a:lnTo>
                  <a:lnTo>
                    <a:pt x="58" y="131"/>
                  </a:lnTo>
                  <a:lnTo>
                    <a:pt x="52" y="120"/>
                  </a:lnTo>
                  <a:lnTo>
                    <a:pt x="51" y="110"/>
                  </a:lnTo>
                  <a:lnTo>
                    <a:pt x="52" y="101"/>
                  </a:lnTo>
                  <a:lnTo>
                    <a:pt x="51" y="88"/>
                  </a:lnTo>
                  <a:lnTo>
                    <a:pt x="46" y="77"/>
                  </a:lnTo>
                  <a:lnTo>
                    <a:pt x="36" y="72"/>
                  </a:lnTo>
                  <a:lnTo>
                    <a:pt x="32" y="72"/>
                  </a:lnTo>
                  <a:lnTo>
                    <a:pt x="26" y="72"/>
                  </a:lnTo>
                  <a:lnTo>
                    <a:pt x="20" y="72"/>
                  </a:lnTo>
                  <a:lnTo>
                    <a:pt x="17" y="68"/>
                  </a:lnTo>
                  <a:lnTo>
                    <a:pt x="15" y="64"/>
                  </a:lnTo>
                  <a:lnTo>
                    <a:pt x="15" y="61"/>
                  </a:lnTo>
                  <a:lnTo>
                    <a:pt x="14" y="57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15" y="24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6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24" y="7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1" y="3"/>
                  </a:lnTo>
                  <a:lnTo>
                    <a:pt x="49" y="3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51" y="7"/>
                  </a:lnTo>
                  <a:lnTo>
                    <a:pt x="60" y="6"/>
                  </a:lnTo>
                  <a:lnTo>
                    <a:pt x="69" y="11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3" y="25"/>
                  </a:lnTo>
                  <a:lnTo>
                    <a:pt x="76" y="25"/>
                  </a:lnTo>
                  <a:lnTo>
                    <a:pt x="79" y="28"/>
                  </a:lnTo>
                  <a:lnTo>
                    <a:pt x="81" y="33"/>
                  </a:lnTo>
                  <a:lnTo>
                    <a:pt x="81" y="43"/>
                  </a:lnTo>
                  <a:lnTo>
                    <a:pt x="81" y="42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3" y="43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76" y="53"/>
                  </a:lnTo>
                  <a:lnTo>
                    <a:pt x="70" y="57"/>
                  </a:lnTo>
                  <a:lnTo>
                    <a:pt x="66" y="60"/>
                  </a:lnTo>
                  <a:lnTo>
                    <a:pt x="64" y="61"/>
                  </a:lnTo>
                  <a:lnTo>
                    <a:pt x="66" y="61"/>
                  </a:lnTo>
                  <a:lnTo>
                    <a:pt x="67" y="64"/>
                  </a:lnTo>
                  <a:lnTo>
                    <a:pt x="70" y="66"/>
                  </a:lnTo>
                  <a:lnTo>
                    <a:pt x="72" y="70"/>
                  </a:lnTo>
                  <a:lnTo>
                    <a:pt x="73" y="72"/>
                  </a:lnTo>
                  <a:lnTo>
                    <a:pt x="76" y="73"/>
                  </a:lnTo>
                  <a:lnTo>
                    <a:pt x="82" y="76"/>
                  </a:lnTo>
                  <a:lnTo>
                    <a:pt x="90" y="80"/>
                  </a:lnTo>
                  <a:lnTo>
                    <a:pt x="96" y="86"/>
                  </a:lnTo>
                  <a:lnTo>
                    <a:pt x="105" y="97"/>
                  </a:lnTo>
                  <a:lnTo>
                    <a:pt x="115" y="110"/>
                  </a:lnTo>
                  <a:lnTo>
                    <a:pt x="121" y="127"/>
                  </a:lnTo>
                  <a:lnTo>
                    <a:pt x="120" y="140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7" y="138"/>
                  </a:lnTo>
                  <a:lnTo>
                    <a:pt x="129" y="142"/>
                  </a:lnTo>
                  <a:lnTo>
                    <a:pt x="130" y="147"/>
                  </a:lnTo>
                  <a:lnTo>
                    <a:pt x="130" y="154"/>
                  </a:lnTo>
                  <a:lnTo>
                    <a:pt x="129" y="160"/>
                  </a:lnTo>
                  <a:lnTo>
                    <a:pt x="135" y="164"/>
                  </a:lnTo>
                  <a:lnTo>
                    <a:pt x="144" y="173"/>
                  </a:lnTo>
                  <a:lnTo>
                    <a:pt x="150" y="184"/>
                  </a:lnTo>
                  <a:lnTo>
                    <a:pt x="154" y="195"/>
                  </a:lnTo>
                  <a:lnTo>
                    <a:pt x="163" y="198"/>
                  </a:lnTo>
                  <a:lnTo>
                    <a:pt x="177" y="200"/>
                  </a:lnTo>
                  <a:lnTo>
                    <a:pt x="187" y="201"/>
                  </a:lnTo>
                  <a:lnTo>
                    <a:pt x="193" y="202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2"/>
            <p:cNvSpPr>
              <a:spLocks/>
            </p:cNvSpPr>
            <p:nvPr/>
          </p:nvSpPr>
          <p:spPr bwMode="auto">
            <a:xfrm>
              <a:off x="834" y="1049"/>
              <a:ext cx="59" cy="34"/>
            </a:xfrm>
            <a:custGeom>
              <a:avLst/>
              <a:gdLst>
                <a:gd name="T0" fmla="*/ 5 w 118"/>
                <a:gd name="T1" fmla="*/ 1 h 68"/>
                <a:gd name="T2" fmla="*/ 6 w 118"/>
                <a:gd name="T3" fmla="*/ 1 h 68"/>
                <a:gd name="T4" fmla="*/ 6 w 118"/>
                <a:gd name="T5" fmla="*/ 1 h 68"/>
                <a:gd name="T6" fmla="*/ 7 w 118"/>
                <a:gd name="T7" fmla="*/ 0 h 68"/>
                <a:gd name="T8" fmla="*/ 7 w 118"/>
                <a:gd name="T9" fmla="*/ 1 h 68"/>
                <a:gd name="T10" fmla="*/ 7 w 118"/>
                <a:gd name="T11" fmla="*/ 1 h 68"/>
                <a:gd name="T12" fmla="*/ 7 w 118"/>
                <a:gd name="T13" fmla="*/ 2 h 68"/>
                <a:gd name="T14" fmla="*/ 7 w 118"/>
                <a:gd name="T15" fmla="*/ 3 h 68"/>
                <a:gd name="T16" fmla="*/ 6 w 118"/>
                <a:gd name="T17" fmla="*/ 3 h 68"/>
                <a:gd name="T18" fmla="*/ 6 w 118"/>
                <a:gd name="T19" fmla="*/ 3 h 68"/>
                <a:gd name="T20" fmla="*/ 6 w 118"/>
                <a:gd name="T21" fmla="*/ 3 h 68"/>
                <a:gd name="T22" fmla="*/ 6 w 118"/>
                <a:gd name="T23" fmla="*/ 4 h 68"/>
                <a:gd name="T24" fmla="*/ 5 w 118"/>
                <a:gd name="T25" fmla="*/ 4 h 68"/>
                <a:gd name="T26" fmla="*/ 4 w 118"/>
                <a:gd name="T27" fmla="*/ 4 h 68"/>
                <a:gd name="T28" fmla="*/ 3 w 118"/>
                <a:gd name="T29" fmla="*/ 3 h 68"/>
                <a:gd name="T30" fmla="*/ 3 w 118"/>
                <a:gd name="T31" fmla="*/ 3 h 68"/>
                <a:gd name="T32" fmla="*/ 2 w 118"/>
                <a:gd name="T33" fmla="*/ 3 h 68"/>
                <a:gd name="T34" fmla="*/ 1 w 118"/>
                <a:gd name="T35" fmla="*/ 3 h 68"/>
                <a:gd name="T36" fmla="*/ 1 w 118"/>
                <a:gd name="T37" fmla="*/ 2 h 68"/>
                <a:gd name="T38" fmla="*/ 1 w 118"/>
                <a:gd name="T39" fmla="*/ 2 h 68"/>
                <a:gd name="T40" fmla="*/ 1 w 118"/>
                <a:gd name="T41" fmla="*/ 2 h 68"/>
                <a:gd name="T42" fmla="*/ 0 w 118"/>
                <a:gd name="T43" fmla="*/ 2 h 68"/>
                <a:gd name="T44" fmla="*/ 0 w 118"/>
                <a:gd name="T45" fmla="*/ 2 h 68"/>
                <a:gd name="T46" fmla="*/ 1 w 118"/>
                <a:gd name="T47" fmla="*/ 1 h 68"/>
                <a:gd name="T48" fmla="*/ 1 w 118"/>
                <a:gd name="T49" fmla="*/ 1 h 68"/>
                <a:gd name="T50" fmla="*/ 1 w 118"/>
                <a:gd name="T51" fmla="*/ 1 h 68"/>
                <a:gd name="T52" fmla="*/ 1 w 118"/>
                <a:gd name="T53" fmla="*/ 1 h 68"/>
                <a:gd name="T54" fmla="*/ 1 w 118"/>
                <a:gd name="T55" fmla="*/ 1 h 68"/>
                <a:gd name="T56" fmla="*/ 2 w 118"/>
                <a:gd name="T57" fmla="*/ 1 h 68"/>
                <a:gd name="T58" fmla="*/ 2 w 118"/>
                <a:gd name="T59" fmla="*/ 1 h 68"/>
                <a:gd name="T60" fmla="*/ 2 w 118"/>
                <a:gd name="T61" fmla="*/ 1 h 68"/>
                <a:gd name="T62" fmla="*/ 3 w 118"/>
                <a:gd name="T63" fmla="*/ 2 h 68"/>
                <a:gd name="T64" fmla="*/ 3 w 118"/>
                <a:gd name="T65" fmla="*/ 2 h 68"/>
                <a:gd name="T66" fmla="*/ 4 w 118"/>
                <a:gd name="T67" fmla="*/ 2 h 68"/>
                <a:gd name="T68" fmla="*/ 5 w 118"/>
                <a:gd name="T69" fmla="*/ 2 h 68"/>
                <a:gd name="T70" fmla="*/ 5 w 118"/>
                <a:gd name="T71" fmla="*/ 2 h 68"/>
                <a:gd name="T72" fmla="*/ 5 w 118"/>
                <a:gd name="T73" fmla="*/ 2 h 68"/>
                <a:gd name="T74" fmla="*/ 5 w 118"/>
                <a:gd name="T75" fmla="*/ 2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8"/>
                <a:gd name="T115" fmla="*/ 0 h 68"/>
                <a:gd name="T116" fmla="*/ 118 w 118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8" h="68">
                  <a:moveTo>
                    <a:pt x="70" y="35"/>
                  </a:moveTo>
                  <a:lnTo>
                    <a:pt x="75" y="28"/>
                  </a:lnTo>
                  <a:lnTo>
                    <a:pt x="82" y="20"/>
                  </a:lnTo>
                  <a:lnTo>
                    <a:pt x="88" y="11"/>
                  </a:lnTo>
                  <a:lnTo>
                    <a:pt x="92" y="5"/>
                  </a:lnTo>
                  <a:lnTo>
                    <a:pt x="94" y="3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2" y="3"/>
                  </a:lnTo>
                  <a:lnTo>
                    <a:pt x="116" y="10"/>
                  </a:lnTo>
                  <a:lnTo>
                    <a:pt x="118" y="17"/>
                  </a:lnTo>
                  <a:lnTo>
                    <a:pt x="116" y="24"/>
                  </a:lnTo>
                  <a:lnTo>
                    <a:pt x="115" y="29"/>
                  </a:lnTo>
                  <a:lnTo>
                    <a:pt x="110" y="35"/>
                  </a:lnTo>
                  <a:lnTo>
                    <a:pt x="104" y="44"/>
                  </a:lnTo>
                  <a:lnTo>
                    <a:pt x="100" y="53"/>
                  </a:lnTo>
                  <a:lnTo>
                    <a:pt x="97" y="59"/>
                  </a:lnTo>
                  <a:lnTo>
                    <a:pt x="95" y="58"/>
                  </a:lnTo>
                  <a:lnTo>
                    <a:pt x="92" y="55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88" y="58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81" y="65"/>
                  </a:lnTo>
                  <a:lnTo>
                    <a:pt x="75" y="68"/>
                  </a:lnTo>
                  <a:lnTo>
                    <a:pt x="66" y="66"/>
                  </a:lnTo>
                  <a:lnTo>
                    <a:pt x="57" y="64"/>
                  </a:lnTo>
                  <a:lnTo>
                    <a:pt x="51" y="61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3" y="49"/>
                  </a:lnTo>
                  <a:lnTo>
                    <a:pt x="27" y="47"/>
                  </a:lnTo>
                  <a:lnTo>
                    <a:pt x="21" y="49"/>
                  </a:lnTo>
                  <a:lnTo>
                    <a:pt x="15" y="50"/>
                  </a:lnTo>
                  <a:lnTo>
                    <a:pt x="10" y="50"/>
                  </a:lnTo>
                  <a:lnTo>
                    <a:pt x="9" y="47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3" y="25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5" y="21"/>
                  </a:lnTo>
                  <a:lnTo>
                    <a:pt x="16" y="22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30" y="31"/>
                  </a:lnTo>
                  <a:lnTo>
                    <a:pt x="33" y="33"/>
                  </a:lnTo>
                  <a:lnTo>
                    <a:pt x="34" y="35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8" y="38"/>
                  </a:lnTo>
                  <a:lnTo>
                    <a:pt x="55" y="39"/>
                  </a:lnTo>
                  <a:lnTo>
                    <a:pt x="63" y="39"/>
                  </a:lnTo>
                  <a:lnTo>
                    <a:pt x="67" y="38"/>
                  </a:lnTo>
                  <a:lnTo>
                    <a:pt x="72" y="38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3" y="38"/>
                  </a:lnTo>
                  <a:lnTo>
                    <a:pt x="72" y="36"/>
                  </a:lnTo>
                  <a:lnTo>
                    <a:pt x="70" y="35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73"/>
            <p:cNvSpPr>
              <a:spLocks/>
            </p:cNvSpPr>
            <p:nvPr/>
          </p:nvSpPr>
          <p:spPr bwMode="auto">
            <a:xfrm>
              <a:off x="638" y="901"/>
              <a:ext cx="189" cy="244"/>
            </a:xfrm>
            <a:custGeom>
              <a:avLst/>
              <a:gdLst>
                <a:gd name="T0" fmla="*/ 7 w 378"/>
                <a:gd name="T1" fmla="*/ 13 h 489"/>
                <a:gd name="T2" fmla="*/ 8 w 378"/>
                <a:gd name="T3" fmla="*/ 19 h 489"/>
                <a:gd name="T4" fmla="*/ 7 w 378"/>
                <a:gd name="T5" fmla="*/ 22 h 489"/>
                <a:gd name="T6" fmla="*/ 7 w 378"/>
                <a:gd name="T7" fmla="*/ 29 h 489"/>
                <a:gd name="T8" fmla="*/ 9 w 378"/>
                <a:gd name="T9" fmla="*/ 30 h 489"/>
                <a:gd name="T10" fmla="*/ 11 w 378"/>
                <a:gd name="T11" fmla="*/ 30 h 489"/>
                <a:gd name="T12" fmla="*/ 12 w 378"/>
                <a:gd name="T13" fmla="*/ 29 h 489"/>
                <a:gd name="T14" fmla="*/ 11 w 378"/>
                <a:gd name="T15" fmla="*/ 29 h 489"/>
                <a:gd name="T16" fmla="*/ 11 w 378"/>
                <a:gd name="T17" fmla="*/ 28 h 489"/>
                <a:gd name="T18" fmla="*/ 11 w 378"/>
                <a:gd name="T19" fmla="*/ 23 h 489"/>
                <a:gd name="T20" fmla="*/ 11 w 378"/>
                <a:gd name="T21" fmla="*/ 19 h 489"/>
                <a:gd name="T22" fmla="*/ 12 w 378"/>
                <a:gd name="T23" fmla="*/ 22 h 489"/>
                <a:gd name="T24" fmla="*/ 12 w 378"/>
                <a:gd name="T25" fmla="*/ 28 h 489"/>
                <a:gd name="T26" fmla="*/ 12 w 378"/>
                <a:gd name="T27" fmla="*/ 29 h 489"/>
                <a:gd name="T28" fmla="*/ 15 w 378"/>
                <a:gd name="T29" fmla="*/ 30 h 489"/>
                <a:gd name="T30" fmla="*/ 15 w 378"/>
                <a:gd name="T31" fmla="*/ 29 h 489"/>
                <a:gd name="T32" fmla="*/ 14 w 378"/>
                <a:gd name="T33" fmla="*/ 26 h 489"/>
                <a:gd name="T34" fmla="*/ 14 w 378"/>
                <a:gd name="T35" fmla="*/ 19 h 489"/>
                <a:gd name="T36" fmla="*/ 14 w 378"/>
                <a:gd name="T37" fmla="*/ 13 h 489"/>
                <a:gd name="T38" fmla="*/ 17 w 378"/>
                <a:gd name="T39" fmla="*/ 13 h 489"/>
                <a:gd name="T40" fmla="*/ 20 w 378"/>
                <a:gd name="T41" fmla="*/ 12 h 489"/>
                <a:gd name="T42" fmla="*/ 22 w 378"/>
                <a:gd name="T43" fmla="*/ 10 h 489"/>
                <a:gd name="T44" fmla="*/ 24 w 378"/>
                <a:gd name="T45" fmla="*/ 9 h 489"/>
                <a:gd name="T46" fmla="*/ 23 w 378"/>
                <a:gd name="T47" fmla="*/ 7 h 489"/>
                <a:gd name="T48" fmla="*/ 22 w 378"/>
                <a:gd name="T49" fmla="*/ 7 h 489"/>
                <a:gd name="T50" fmla="*/ 22 w 378"/>
                <a:gd name="T51" fmla="*/ 8 h 489"/>
                <a:gd name="T52" fmla="*/ 21 w 378"/>
                <a:gd name="T53" fmla="*/ 7 h 489"/>
                <a:gd name="T54" fmla="*/ 22 w 378"/>
                <a:gd name="T55" fmla="*/ 8 h 489"/>
                <a:gd name="T56" fmla="*/ 21 w 378"/>
                <a:gd name="T57" fmla="*/ 9 h 489"/>
                <a:gd name="T58" fmla="*/ 21 w 378"/>
                <a:gd name="T59" fmla="*/ 9 h 489"/>
                <a:gd name="T60" fmla="*/ 19 w 378"/>
                <a:gd name="T61" fmla="*/ 10 h 489"/>
                <a:gd name="T62" fmla="*/ 18 w 378"/>
                <a:gd name="T63" fmla="*/ 10 h 489"/>
                <a:gd name="T64" fmla="*/ 18 w 378"/>
                <a:gd name="T65" fmla="*/ 8 h 489"/>
                <a:gd name="T66" fmla="*/ 17 w 378"/>
                <a:gd name="T67" fmla="*/ 6 h 489"/>
                <a:gd name="T68" fmla="*/ 16 w 378"/>
                <a:gd name="T69" fmla="*/ 5 h 489"/>
                <a:gd name="T70" fmla="*/ 17 w 378"/>
                <a:gd name="T71" fmla="*/ 5 h 489"/>
                <a:gd name="T72" fmla="*/ 18 w 378"/>
                <a:gd name="T73" fmla="*/ 4 h 489"/>
                <a:gd name="T74" fmla="*/ 18 w 378"/>
                <a:gd name="T75" fmla="*/ 3 h 489"/>
                <a:gd name="T76" fmla="*/ 18 w 378"/>
                <a:gd name="T77" fmla="*/ 2 h 489"/>
                <a:gd name="T78" fmla="*/ 19 w 378"/>
                <a:gd name="T79" fmla="*/ 1 h 489"/>
                <a:gd name="T80" fmla="*/ 14 w 378"/>
                <a:gd name="T81" fmla="*/ 0 h 489"/>
                <a:gd name="T82" fmla="*/ 13 w 378"/>
                <a:gd name="T83" fmla="*/ 1 h 489"/>
                <a:gd name="T84" fmla="*/ 13 w 378"/>
                <a:gd name="T85" fmla="*/ 2 h 489"/>
                <a:gd name="T86" fmla="*/ 13 w 378"/>
                <a:gd name="T87" fmla="*/ 3 h 489"/>
                <a:gd name="T88" fmla="*/ 12 w 378"/>
                <a:gd name="T89" fmla="*/ 4 h 489"/>
                <a:gd name="T90" fmla="*/ 11 w 378"/>
                <a:gd name="T91" fmla="*/ 4 h 489"/>
                <a:gd name="T92" fmla="*/ 9 w 378"/>
                <a:gd name="T93" fmla="*/ 5 h 489"/>
                <a:gd name="T94" fmla="*/ 7 w 378"/>
                <a:gd name="T95" fmla="*/ 5 h 489"/>
                <a:gd name="T96" fmla="*/ 5 w 378"/>
                <a:gd name="T97" fmla="*/ 5 h 489"/>
                <a:gd name="T98" fmla="*/ 3 w 378"/>
                <a:gd name="T99" fmla="*/ 5 h 489"/>
                <a:gd name="T100" fmla="*/ 3 w 378"/>
                <a:gd name="T101" fmla="*/ 5 h 489"/>
                <a:gd name="T102" fmla="*/ 3 w 378"/>
                <a:gd name="T103" fmla="*/ 4 h 489"/>
                <a:gd name="T104" fmla="*/ 1 w 378"/>
                <a:gd name="T105" fmla="*/ 3 h 489"/>
                <a:gd name="T106" fmla="*/ 1 w 378"/>
                <a:gd name="T107" fmla="*/ 5 h 489"/>
                <a:gd name="T108" fmla="*/ 1 w 378"/>
                <a:gd name="T109" fmla="*/ 5 h 489"/>
                <a:gd name="T110" fmla="*/ 1 w 378"/>
                <a:gd name="T111" fmla="*/ 6 h 489"/>
                <a:gd name="T112" fmla="*/ 2 w 378"/>
                <a:gd name="T113" fmla="*/ 6 h 489"/>
                <a:gd name="T114" fmla="*/ 3 w 378"/>
                <a:gd name="T115" fmla="*/ 6 h 489"/>
                <a:gd name="T116" fmla="*/ 3 w 378"/>
                <a:gd name="T117" fmla="*/ 6 h 489"/>
                <a:gd name="T118" fmla="*/ 7 w 378"/>
                <a:gd name="T119" fmla="*/ 8 h 489"/>
                <a:gd name="T120" fmla="*/ 9 w 378"/>
                <a:gd name="T121" fmla="*/ 7 h 4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78"/>
                <a:gd name="T184" fmla="*/ 0 h 489"/>
                <a:gd name="T185" fmla="*/ 378 w 378"/>
                <a:gd name="T186" fmla="*/ 489 h 4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78" h="489">
                  <a:moveTo>
                    <a:pt x="155" y="124"/>
                  </a:moveTo>
                  <a:lnTo>
                    <a:pt x="149" y="133"/>
                  </a:lnTo>
                  <a:lnTo>
                    <a:pt x="138" y="177"/>
                  </a:lnTo>
                  <a:lnTo>
                    <a:pt x="134" y="185"/>
                  </a:lnTo>
                  <a:lnTo>
                    <a:pt x="129" y="198"/>
                  </a:lnTo>
                  <a:lnTo>
                    <a:pt x="128" y="209"/>
                  </a:lnTo>
                  <a:lnTo>
                    <a:pt x="126" y="214"/>
                  </a:lnTo>
                  <a:lnTo>
                    <a:pt x="126" y="221"/>
                  </a:lnTo>
                  <a:lnTo>
                    <a:pt x="126" y="235"/>
                  </a:lnTo>
                  <a:lnTo>
                    <a:pt x="125" y="253"/>
                  </a:lnTo>
                  <a:lnTo>
                    <a:pt x="125" y="272"/>
                  </a:lnTo>
                  <a:lnTo>
                    <a:pt x="125" y="291"/>
                  </a:lnTo>
                  <a:lnTo>
                    <a:pt x="126" y="306"/>
                  </a:lnTo>
                  <a:lnTo>
                    <a:pt x="128" y="317"/>
                  </a:lnTo>
                  <a:lnTo>
                    <a:pt x="129" y="325"/>
                  </a:lnTo>
                  <a:lnTo>
                    <a:pt x="129" y="332"/>
                  </a:lnTo>
                  <a:lnTo>
                    <a:pt x="129" y="339"/>
                  </a:lnTo>
                  <a:lnTo>
                    <a:pt x="129" y="345"/>
                  </a:lnTo>
                  <a:lnTo>
                    <a:pt x="129" y="349"/>
                  </a:lnTo>
                  <a:lnTo>
                    <a:pt x="128" y="355"/>
                  </a:lnTo>
                  <a:lnTo>
                    <a:pt x="125" y="366"/>
                  </a:lnTo>
                  <a:lnTo>
                    <a:pt x="123" y="382"/>
                  </a:lnTo>
                  <a:lnTo>
                    <a:pt x="123" y="399"/>
                  </a:lnTo>
                  <a:lnTo>
                    <a:pt x="123" y="420"/>
                  </a:lnTo>
                  <a:lnTo>
                    <a:pt x="123" y="439"/>
                  </a:lnTo>
                  <a:lnTo>
                    <a:pt x="123" y="456"/>
                  </a:lnTo>
                  <a:lnTo>
                    <a:pt x="123" y="465"/>
                  </a:lnTo>
                  <a:lnTo>
                    <a:pt x="126" y="465"/>
                  </a:lnTo>
                  <a:lnTo>
                    <a:pt x="128" y="465"/>
                  </a:lnTo>
                  <a:lnTo>
                    <a:pt x="131" y="465"/>
                  </a:lnTo>
                  <a:lnTo>
                    <a:pt x="129" y="469"/>
                  </a:lnTo>
                  <a:lnTo>
                    <a:pt x="128" y="474"/>
                  </a:lnTo>
                  <a:lnTo>
                    <a:pt x="128" y="480"/>
                  </a:lnTo>
                  <a:lnTo>
                    <a:pt x="129" y="487"/>
                  </a:lnTo>
                  <a:lnTo>
                    <a:pt x="132" y="489"/>
                  </a:lnTo>
                  <a:lnTo>
                    <a:pt x="138" y="489"/>
                  </a:lnTo>
                  <a:lnTo>
                    <a:pt x="144" y="489"/>
                  </a:lnTo>
                  <a:lnTo>
                    <a:pt x="152" y="489"/>
                  </a:lnTo>
                  <a:lnTo>
                    <a:pt x="158" y="489"/>
                  </a:lnTo>
                  <a:lnTo>
                    <a:pt x="165" y="487"/>
                  </a:lnTo>
                  <a:lnTo>
                    <a:pt x="171" y="487"/>
                  </a:lnTo>
                  <a:lnTo>
                    <a:pt x="176" y="487"/>
                  </a:lnTo>
                  <a:lnTo>
                    <a:pt x="182" y="487"/>
                  </a:lnTo>
                  <a:lnTo>
                    <a:pt x="188" y="486"/>
                  </a:lnTo>
                  <a:lnTo>
                    <a:pt x="191" y="485"/>
                  </a:lnTo>
                  <a:lnTo>
                    <a:pt x="192" y="485"/>
                  </a:lnTo>
                  <a:lnTo>
                    <a:pt x="192" y="480"/>
                  </a:lnTo>
                  <a:lnTo>
                    <a:pt x="191" y="476"/>
                  </a:lnTo>
                  <a:lnTo>
                    <a:pt x="189" y="472"/>
                  </a:lnTo>
                  <a:lnTo>
                    <a:pt x="185" y="471"/>
                  </a:lnTo>
                  <a:lnTo>
                    <a:pt x="180" y="471"/>
                  </a:lnTo>
                  <a:lnTo>
                    <a:pt x="177" y="469"/>
                  </a:lnTo>
                  <a:lnTo>
                    <a:pt x="176" y="468"/>
                  </a:lnTo>
                  <a:lnTo>
                    <a:pt x="173" y="467"/>
                  </a:lnTo>
                  <a:lnTo>
                    <a:pt x="171" y="465"/>
                  </a:lnTo>
                  <a:lnTo>
                    <a:pt x="168" y="463"/>
                  </a:lnTo>
                  <a:lnTo>
                    <a:pt x="167" y="461"/>
                  </a:lnTo>
                  <a:lnTo>
                    <a:pt x="165" y="460"/>
                  </a:lnTo>
                  <a:lnTo>
                    <a:pt x="167" y="460"/>
                  </a:lnTo>
                  <a:lnTo>
                    <a:pt x="170" y="458"/>
                  </a:lnTo>
                  <a:lnTo>
                    <a:pt x="171" y="458"/>
                  </a:lnTo>
                  <a:lnTo>
                    <a:pt x="168" y="447"/>
                  </a:lnTo>
                  <a:lnTo>
                    <a:pt x="167" y="434"/>
                  </a:lnTo>
                  <a:lnTo>
                    <a:pt x="165" y="419"/>
                  </a:lnTo>
                  <a:lnTo>
                    <a:pt x="165" y="409"/>
                  </a:lnTo>
                  <a:lnTo>
                    <a:pt x="165" y="398"/>
                  </a:lnTo>
                  <a:lnTo>
                    <a:pt x="165" y="384"/>
                  </a:lnTo>
                  <a:lnTo>
                    <a:pt x="165" y="372"/>
                  </a:lnTo>
                  <a:lnTo>
                    <a:pt x="165" y="364"/>
                  </a:lnTo>
                  <a:lnTo>
                    <a:pt x="167" y="357"/>
                  </a:lnTo>
                  <a:lnTo>
                    <a:pt x="170" y="346"/>
                  </a:lnTo>
                  <a:lnTo>
                    <a:pt x="171" y="336"/>
                  </a:lnTo>
                  <a:lnTo>
                    <a:pt x="171" y="331"/>
                  </a:lnTo>
                  <a:lnTo>
                    <a:pt x="173" y="323"/>
                  </a:lnTo>
                  <a:lnTo>
                    <a:pt x="176" y="307"/>
                  </a:lnTo>
                  <a:lnTo>
                    <a:pt x="179" y="292"/>
                  </a:lnTo>
                  <a:lnTo>
                    <a:pt x="183" y="281"/>
                  </a:lnTo>
                  <a:lnTo>
                    <a:pt x="185" y="295"/>
                  </a:lnTo>
                  <a:lnTo>
                    <a:pt x="189" y="316"/>
                  </a:lnTo>
                  <a:lnTo>
                    <a:pt x="192" y="338"/>
                  </a:lnTo>
                  <a:lnTo>
                    <a:pt x="195" y="350"/>
                  </a:lnTo>
                  <a:lnTo>
                    <a:pt x="197" y="358"/>
                  </a:lnTo>
                  <a:lnTo>
                    <a:pt x="198" y="366"/>
                  </a:lnTo>
                  <a:lnTo>
                    <a:pt x="198" y="375"/>
                  </a:lnTo>
                  <a:lnTo>
                    <a:pt x="197" y="382"/>
                  </a:lnTo>
                  <a:lnTo>
                    <a:pt x="197" y="395"/>
                  </a:lnTo>
                  <a:lnTo>
                    <a:pt x="198" y="420"/>
                  </a:lnTo>
                  <a:lnTo>
                    <a:pt x="201" y="446"/>
                  </a:lnTo>
                  <a:lnTo>
                    <a:pt x="203" y="463"/>
                  </a:lnTo>
                  <a:lnTo>
                    <a:pt x="206" y="463"/>
                  </a:lnTo>
                  <a:lnTo>
                    <a:pt x="209" y="463"/>
                  </a:lnTo>
                  <a:lnTo>
                    <a:pt x="210" y="463"/>
                  </a:lnTo>
                  <a:lnTo>
                    <a:pt x="207" y="467"/>
                  </a:lnTo>
                  <a:lnTo>
                    <a:pt x="204" y="472"/>
                  </a:lnTo>
                  <a:lnTo>
                    <a:pt x="204" y="478"/>
                  </a:lnTo>
                  <a:lnTo>
                    <a:pt x="204" y="485"/>
                  </a:lnTo>
                  <a:lnTo>
                    <a:pt x="212" y="486"/>
                  </a:lnTo>
                  <a:lnTo>
                    <a:pt x="224" y="487"/>
                  </a:lnTo>
                  <a:lnTo>
                    <a:pt x="234" y="487"/>
                  </a:lnTo>
                  <a:lnTo>
                    <a:pt x="241" y="487"/>
                  </a:lnTo>
                  <a:lnTo>
                    <a:pt x="247" y="487"/>
                  </a:lnTo>
                  <a:lnTo>
                    <a:pt x="253" y="485"/>
                  </a:lnTo>
                  <a:lnTo>
                    <a:pt x="259" y="483"/>
                  </a:lnTo>
                  <a:lnTo>
                    <a:pt x="261" y="483"/>
                  </a:lnTo>
                  <a:lnTo>
                    <a:pt x="261" y="479"/>
                  </a:lnTo>
                  <a:lnTo>
                    <a:pt x="261" y="475"/>
                  </a:lnTo>
                  <a:lnTo>
                    <a:pt x="258" y="472"/>
                  </a:lnTo>
                  <a:lnTo>
                    <a:pt x="255" y="471"/>
                  </a:lnTo>
                  <a:lnTo>
                    <a:pt x="249" y="469"/>
                  </a:lnTo>
                  <a:lnTo>
                    <a:pt x="244" y="467"/>
                  </a:lnTo>
                  <a:lnTo>
                    <a:pt x="240" y="464"/>
                  </a:lnTo>
                  <a:lnTo>
                    <a:pt x="235" y="463"/>
                  </a:lnTo>
                  <a:lnTo>
                    <a:pt x="235" y="456"/>
                  </a:lnTo>
                  <a:lnTo>
                    <a:pt x="237" y="443"/>
                  </a:lnTo>
                  <a:lnTo>
                    <a:pt x="238" y="431"/>
                  </a:lnTo>
                  <a:lnTo>
                    <a:pt x="238" y="420"/>
                  </a:lnTo>
                  <a:lnTo>
                    <a:pt x="238" y="408"/>
                  </a:lnTo>
                  <a:lnTo>
                    <a:pt x="241" y="390"/>
                  </a:lnTo>
                  <a:lnTo>
                    <a:pt x="243" y="373"/>
                  </a:lnTo>
                  <a:lnTo>
                    <a:pt x="243" y="361"/>
                  </a:lnTo>
                  <a:lnTo>
                    <a:pt x="241" y="347"/>
                  </a:lnTo>
                  <a:lnTo>
                    <a:pt x="240" y="327"/>
                  </a:lnTo>
                  <a:lnTo>
                    <a:pt x="237" y="306"/>
                  </a:lnTo>
                  <a:lnTo>
                    <a:pt x="234" y="294"/>
                  </a:lnTo>
                  <a:lnTo>
                    <a:pt x="231" y="280"/>
                  </a:lnTo>
                  <a:lnTo>
                    <a:pt x="225" y="261"/>
                  </a:lnTo>
                  <a:lnTo>
                    <a:pt x="221" y="242"/>
                  </a:lnTo>
                  <a:lnTo>
                    <a:pt x="219" y="232"/>
                  </a:lnTo>
                  <a:lnTo>
                    <a:pt x="224" y="228"/>
                  </a:lnTo>
                  <a:lnTo>
                    <a:pt x="232" y="215"/>
                  </a:lnTo>
                  <a:lnTo>
                    <a:pt x="241" y="200"/>
                  </a:lnTo>
                  <a:lnTo>
                    <a:pt x="247" y="191"/>
                  </a:lnTo>
                  <a:lnTo>
                    <a:pt x="253" y="196"/>
                  </a:lnTo>
                  <a:lnTo>
                    <a:pt x="259" y="204"/>
                  </a:lnTo>
                  <a:lnTo>
                    <a:pt x="265" y="210"/>
                  </a:lnTo>
                  <a:lnTo>
                    <a:pt x="268" y="214"/>
                  </a:lnTo>
                  <a:lnTo>
                    <a:pt x="271" y="215"/>
                  </a:lnTo>
                  <a:lnTo>
                    <a:pt x="276" y="215"/>
                  </a:lnTo>
                  <a:lnTo>
                    <a:pt x="282" y="215"/>
                  </a:lnTo>
                  <a:lnTo>
                    <a:pt x="288" y="211"/>
                  </a:lnTo>
                  <a:lnTo>
                    <a:pt x="292" y="207"/>
                  </a:lnTo>
                  <a:lnTo>
                    <a:pt x="297" y="203"/>
                  </a:lnTo>
                  <a:lnTo>
                    <a:pt x="303" y="198"/>
                  </a:lnTo>
                  <a:lnTo>
                    <a:pt x="310" y="192"/>
                  </a:lnTo>
                  <a:lnTo>
                    <a:pt x="318" y="188"/>
                  </a:lnTo>
                  <a:lnTo>
                    <a:pt x="325" y="184"/>
                  </a:lnTo>
                  <a:lnTo>
                    <a:pt x="333" y="180"/>
                  </a:lnTo>
                  <a:lnTo>
                    <a:pt x="340" y="177"/>
                  </a:lnTo>
                  <a:lnTo>
                    <a:pt x="345" y="174"/>
                  </a:lnTo>
                  <a:lnTo>
                    <a:pt x="346" y="173"/>
                  </a:lnTo>
                  <a:lnTo>
                    <a:pt x="345" y="173"/>
                  </a:lnTo>
                  <a:lnTo>
                    <a:pt x="343" y="172"/>
                  </a:lnTo>
                  <a:lnTo>
                    <a:pt x="351" y="166"/>
                  </a:lnTo>
                  <a:lnTo>
                    <a:pt x="348" y="162"/>
                  </a:lnTo>
                  <a:lnTo>
                    <a:pt x="355" y="159"/>
                  </a:lnTo>
                  <a:lnTo>
                    <a:pt x="363" y="156"/>
                  </a:lnTo>
                  <a:lnTo>
                    <a:pt x="370" y="151"/>
                  </a:lnTo>
                  <a:lnTo>
                    <a:pt x="375" y="144"/>
                  </a:lnTo>
                  <a:lnTo>
                    <a:pt x="378" y="140"/>
                  </a:lnTo>
                  <a:lnTo>
                    <a:pt x="378" y="136"/>
                  </a:lnTo>
                  <a:lnTo>
                    <a:pt x="376" y="134"/>
                  </a:lnTo>
                  <a:lnTo>
                    <a:pt x="375" y="133"/>
                  </a:lnTo>
                  <a:lnTo>
                    <a:pt x="373" y="130"/>
                  </a:lnTo>
                  <a:lnTo>
                    <a:pt x="370" y="126"/>
                  </a:lnTo>
                  <a:lnTo>
                    <a:pt x="367" y="122"/>
                  </a:lnTo>
                  <a:lnTo>
                    <a:pt x="366" y="117"/>
                  </a:lnTo>
                  <a:lnTo>
                    <a:pt x="364" y="115"/>
                  </a:lnTo>
                  <a:lnTo>
                    <a:pt x="363" y="118"/>
                  </a:lnTo>
                  <a:lnTo>
                    <a:pt x="360" y="121"/>
                  </a:lnTo>
                  <a:lnTo>
                    <a:pt x="358" y="122"/>
                  </a:lnTo>
                  <a:lnTo>
                    <a:pt x="355" y="121"/>
                  </a:lnTo>
                  <a:lnTo>
                    <a:pt x="352" y="122"/>
                  </a:lnTo>
                  <a:lnTo>
                    <a:pt x="351" y="125"/>
                  </a:lnTo>
                  <a:lnTo>
                    <a:pt x="351" y="128"/>
                  </a:lnTo>
                  <a:lnTo>
                    <a:pt x="352" y="130"/>
                  </a:lnTo>
                  <a:lnTo>
                    <a:pt x="351" y="132"/>
                  </a:lnTo>
                  <a:lnTo>
                    <a:pt x="349" y="133"/>
                  </a:lnTo>
                  <a:lnTo>
                    <a:pt x="348" y="134"/>
                  </a:lnTo>
                  <a:lnTo>
                    <a:pt x="346" y="133"/>
                  </a:lnTo>
                  <a:lnTo>
                    <a:pt x="346" y="129"/>
                  </a:lnTo>
                  <a:lnTo>
                    <a:pt x="345" y="126"/>
                  </a:lnTo>
                  <a:lnTo>
                    <a:pt x="342" y="124"/>
                  </a:lnTo>
                  <a:lnTo>
                    <a:pt x="340" y="122"/>
                  </a:lnTo>
                  <a:lnTo>
                    <a:pt x="337" y="122"/>
                  </a:lnTo>
                  <a:lnTo>
                    <a:pt x="336" y="122"/>
                  </a:lnTo>
                  <a:lnTo>
                    <a:pt x="334" y="124"/>
                  </a:lnTo>
                  <a:lnTo>
                    <a:pt x="333" y="125"/>
                  </a:lnTo>
                  <a:lnTo>
                    <a:pt x="333" y="126"/>
                  </a:lnTo>
                  <a:lnTo>
                    <a:pt x="334" y="126"/>
                  </a:lnTo>
                  <a:lnTo>
                    <a:pt x="336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39" y="134"/>
                  </a:lnTo>
                  <a:lnTo>
                    <a:pt x="336" y="137"/>
                  </a:lnTo>
                  <a:lnTo>
                    <a:pt x="336" y="140"/>
                  </a:lnTo>
                  <a:lnTo>
                    <a:pt x="336" y="141"/>
                  </a:lnTo>
                  <a:lnTo>
                    <a:pt x="336" y="144"/>
                  </a:lnTo>
                  <a:lnTo>
                    <a:pt x="336" y="147"/>
                  </a:lnTo>
                  <a:lnTo>
                    <a:pt x="334" y="145"/>
                  </a:lnTo>
                  <a:lnTo>
                    <a:pt x="333" y="144"/>
                  </a:lnTo>
                  <a:lnTo>
                    <a:pt x="331" y="144"/>
                  </a:lnTo>
                  <a:lnTo>
                    <a:pt x="331" y="145"/>
                  </a:lnTo>
                  <a:lnTo>
                    <a:pt x="330" y="147"/>
                  </a:lnTo>
                  <a:lnTo>
                    <a:pt x="328" y="148"/>
                  </a:lnTo>
                  <a:lnTo>
                    <a:pt x="325" y="147"/>
                  </a:lnTo>
                  <a:lnTo>
                    <a:pt x="324" y="145"/>
                  </a:lnTo>
                  <a:lnTo>
                    <a:pt x="322" y="147"/>
                  </a:lnTo>
                  <a:lnTo>
                    <a:pt x="319" y="148"/>
                  </a:lnTo>
                  <a:lnTo>
                    <a:pt x="316" y="152"/>
                  </a:lnTo>
                  <a:lnTo>
                    <a:pt x="313" y="156"/>
                  </a:lnTo>
                  <a:lnTo>
                    <a:pt x="309" y="162"/>
                  </a:lnTo>
                  <a:lnTo>
                    <a:pt x="304" y="165"/>
                  </a:lnTo>
                  <a:lnTo>
                    <a:pt x="300" y="166"/>
                  </a:lnTo>
                  <a:lnTo>
                    <a:pt x="292" y="167"/>
                  </a:lnTo>
                  <a:lnTo>
                    <a:pt x="286" y="172"/>
                  </a:lnTo>
                  <a:lnTo>
                    <a:pt x="282" y="176"/>
                  </a:lnTo>
                  <a:lnTo>
                    <a:pt x="280" y="172"/>
                  </a:lnTo>
                  <a:lnTo>
                    <a:pt x="279" y="169"/>
                  </a:lnTo>
                  <a:lnTo>
                    <a:pt x="276" y="166"/>
                  </a:lnTo>
                  <a:lnTo>
                    <a:pt x="274" y="165"/>
                  </a:lnTo>
                  <a:lnTo>
                    <a:pt x="273" y="162"/>
                  </a:lnTo>
                  <a:lnTo>
                    <a:pt x="273" y="156"/>
                  </a:lnTo>
                  <a:lnTo>
                    <a:pt x="273" y="150"/>
                  </a:lnTo>
                  <a:lnTo>
                    <a:pt x="273" y="144"/>
                  </a:lnTo>
                  <a:lnTo>
                    <a:pt x="271" y="139"/>
                  </a:lnTo>
                  <a:lnTo>
                    <a:pt x="273" y="132"/>
                  </a:lnTo>
                  <a:lnTo>
                    <a:pt x="274" y="126"/>
                  </a:lnTo>
                  <a:lnTo>
                    <a:pt x="274" y="122"/>
                  </a:lnTo>
                  <a:lnTo>
                    <a:pt x="274" y="118"/>
                  </a:lnTo>
                  <a:lnTo>
                    <a:pt x="270" y="113"/>
                  </a:lnTo>
                  <a:lnTo>
                    <a:pt x="265" y="108"/>
                  </a:lnTo>
                  <a:lnTo>
                    <a:pt x="262" y="106"/>
                  </a:lnTo>
                  <a:lnTo>
                    <a:pt x="268" y="102"/>
                  </a:lnTo>
                  <a:lnTo>
                    <a:pt x="267" y="97"/>
                  </a:lnTo>
                  <a:lnTo>
                    <a:pt x="264" y="95"/>
                  </a:lnTo>
                  <a:lnTo>
                    <a:pt x="262" y="92"/>
                  </a:lnTo>
                  <a:lnTo>
                    <a:pt x="261" y="92"/>
                  </a:lnTo>
                  <a:lnTo>
                    <a:pt x="259" y="89"/>
                  </a:lnTo>
                  <a:lnTo>
                    <a:pt x="256" y="88"/>
                  </a:lnTo>
                  <a:lnTo>
                    <a:pt x="255" y="88"/>
                  </a:lnTo>
                  <a:lnTo>
                    <a:pt x="255" y="85"/>
                  </a:lnTo>
                  <a:lnTo>
                    <a:pt x="253" y="82"/>
                  </a:lnTo>
                  <a:lnTo>
                    <a:pt x="255" y="82"/>
                  </a:lnTo>
                  <a:lnTo>
                    <a:pt x="261" y="85"/>
                  </a:lnTo>
                  <a:lnTo>
                    <a:pt x="262" y="85"/>
                  </a:lnTo>
                  <a:lnTo>
                    <a:pt x="265" y="85"/>
                  </a:lnTo>
                  <a:lnTo>
                    <a:pt x="268" y="84"/>
                  </a:lnTo>
                  <a:lnTo>
                    <a:pt x="270" y="81"/>
                  </a:lnTo>
                  <a:lnTo>
                    <a:pt x="273" y="80"/>
                  </a:lnTo>
                  <a:lnTo>
                    <a:pt x="276" y="75"/>
                  </a:lnTo>
                  <a:lnTo>
                    <a:pt x="277" y="70"/>
                  </a:lnTo>
                  <a:lnTo>
                    <a:pt x="279" y="67"/>
                  </a:lnTo>
                  <a:lnTo>
                    <a:pt x="279" y="66"/>
                  </a:lnTo>
                  <a:lnTo>
                    <a:pt x="280" y="66"/>
                  </a:lnTo>
                  <a:lnTo>
                    <a:pt x="282" y="66"/>
                  </a:lnTo>
                  <a:lnTo>
                    <a:pt x="285" y="66"/>
                  </a:lnTo>
                  <a:lnTo>
                    <a:pt x="286" y="66"/>
                  </a:lnTo>
                  <a:lnTo>
                    <a:pt x="288" y="64"/>
                  </a:lnTo>
                  <a:lnTo>
                    <a:pt x="288" y="62"/>
                  </a:lnTo>
                  <a:lnTo>
                    <a:pt x="288" y="59"/>
                  </a:lnTo>
                  <a:lnTo>
                    <a:pt x="286" y="56"/>
                  </a:lnTo>
                  <a:lnTo>
                    <a:pt x="285" y="55"/>
                  </a:lnTo>
                  <a:lnTo>
                    <a:pt x="283" y="52"/>
                  </a:lnTo>
                  <a:lnTo>
                    <a:pt x="285" y="52"/>
                  </a:lnTo>
                  <a:lnTo>
                    <a:pt x="286" y="49"/>
                  </a:lnTo>
                  <a:lnTo>
                    <a:pt x="288" y="45"/>
                  </a:lnTo>
                  <a:lnTo>
                    <a:pt x="288" y="43"/>
                  </a:lnTo>
                  <a:lnTo>
                    <a:pt x="288" y="41"/>
                  </a:lnTo>
                  <a:lnTo>
                    <a:pt x="291" y="40"/>
                  </a:lnTo>
                  <a:lnTo>
                    <a:pt x="294" y="33"/>
                  </a:lnTo>
                  <a:lnTo>
                    <a:pt x="295" y="27"/>
                  </a:lnTo>
                  <a:lnTo>
                    <a:pt x="297" y="25"/>
                  </a:lnTo>
                  <a:lnTo>
                    <a:pt x="297" y="22"/>
                  </a:lnTo>
                  <a:lnTo>
                    <a:pt x="294" y="18"/>
                  </a:lnTo>
                  <a:lnTo>
                    <a:pt x="286" y="12"/>
                  </a:lnTo>
                  <a:lnTo>
                    <a:pt x="274" y="5"/>
                  </a:lnTo>
                  <a:lnTo>
                    <a:pt x="264" y="1"/>
                  </a:lnTo>
                  <a:lnTo>
                    <a:pt x="255" y="0"/>
                  </a:lnTo>
                  <a:lnTo>
                    <a:pt x="247" y="1"/>
                  </a:lnTo>
                  <a:lnTo>
                    <a:pt x="241" y="3"/>
                  </a:lnTo>
                  <a:lnTo>
                    <a:pt x="235" y="4"/>
                  </a:lnTo>
                  <a:lnTo>
                    <a:pt x="228" y="8"/>
                  </a:lnTo>
                  <a:lnTo>
                    <a:pt x="224" y="14"/>
                  </a:lnTo>
                  <a:lnTo>
                    <a:pt x="224" y="21"/>
                  </a:lnTo>
                  <a:lnTo>
                    <a:pt x="222" y="23"/>
                  </a:lnTo>
                  <a:lnTo>
                    <a:pt x="221" y="25"/>
                  </a:lnTo>
                  <a:lnTo>
                    <a:pt x="221" y="27"/>
                  </a:lnTo>
                  <a:lnTo>
                    <a:pt x="221" y="30"/>
                  </a:lnTo>
                  <a:lnTo>
                    <a:pt x="219" y="30"/>
                  </a:lnTo>
                  <a:lnTo>
                    <a:pt x="218" y="32"/>
                  </a:lnTo>
                  <a:lnTo>
                    <a:pt x="219" y="33"/>
                  </a:lnTo>
                  <a:lnTo>
                    <a:pt x="219" y="34"/>
                  </a:lnTo>
                  <a:lnTo>
                    <a:pt x="218" y="37"/>
                  </a:lnTo>
                  <a:lnTo>
                    <a:pt x="216" y="38"/>
                  </a:lnTo>
                  <a:lnTo>
                    <a:pt x="216" y="40"/>
                  </a:lnTo>
                  <a:lnTo>
                    <a:pt x="215" y="41"/>
                  </a:lnTo>
                  <a:lnTo>
                    <a:pt x="215" y="45"/>
                  </a:lnTo>
                  <a:lnTo>
                    <a:pt x="215" y="49"/>
                  </a:lnTo>
                  <a:lnTo>
                    <a:pt x="215" y="53"/>
                  </a:lnTo>
                  <a:lnTo>
                    <a:pt x="216" y="56"/>
                  </a:lnTo>
                  <a:lnTo>
                    <a:pt x="216" y="60"/>
                  </a:lnTo>
                  <a:lnTo>
                    <a:pt x="216" y="63"/>
                  </a:lnTo>
                  <a:lnTo>
                    <a:pt x="215" y="66"/>
                  </a:lnTo>
                  <a:lnTo>
                    <a:pt x="215" y="67"/>
                  </a:lnTo>
                  <a:lnTo>
                    <a:pt x="209" y="69"/>
                  </a:lnTo>
                  <a:lnTo>
                    <a:pt x="201" y="70"/>
                  </a:lnTo>
                  <a:lnTo>
                    <a:pt x="195" y="73"/>
                  </a:lnTo>
                  <a:lnTo>
                    <a:pt x="192" y="74"/>
                  </a:lnTo>
                  <a:lnTo>
                    <a:pt x="194" y="75"/>
                  </a:lnTo>
                  <a:lnTo>
                    <a:pt x="195" y="77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89" y="78"/>
                  </a:lnTo>
                  <a:lnTo>
                    <a:pt x="182" y="75"/>
                  </a:lnTo>
                  <a:lnTo>
                    <a:pt x="176" y="75"/>
                  </a:lnTo>
                  <a:lnTo>
                    <a:pt x="171" y="77"/>
                  </a:lnTo>
                  <a:lnTo>
                    <a:pt x="165" y="80"/>
                  </a:lnTo>
                  <a:lnTo>
                    <a:pt x="158" y="84"/>
                  </a:lnTo>
                  <a:lnTo>
                    <a:pt x="150" y="86"/>
                  </a:lnTo>
                  <a:lnTo>
                    <a:pt x="144" y="88"/>
                  </a:lnTo>
                  <a:lnTo>
                    <a:pt x="141" y="89"/>
                  </a:lnTo>
                  <a:lnTo>
                    <a:pt x="140" y="89"/>
                  </a:lnTo>
                  <a:lnTo>
                    <a:pt x="137" y="89"/>
                  </a:lnTo>
                  <a:lnTo>
                    <a:pt x="134" y="88"/>
                  </a:lnTo>
                  <a:lnTo>
                    <a:pt x="131" y="88"/>
                  </a:lnTo>
                  <a:lnTo>
                    <a:pt x="128" y="89"/>
                  </a:lnTo>
                  <a:lnTo>
                    <a:pt x="125" y="92"/>
                  </a:lnTo>
                  <a:lnTo>
                    <a:pt x="123" y="95"/>
                  </a:lnTo>
                  <a:lnTo>
                    <a:pt x="122" y="93"/>
                  </a:lnTo>
                  <a:lnTo>
                    <a:pt x="119" y="92"/>
                  </a:lnTo>
                  <a:lnTo>
                    <a:pt x="116" y="91"/>
                  </a:lnTo>
                  <a:lnTo>
                    <a:pt x="110" y="91"/>
                  </a:lnTo>
                  <a:lnTo>
                    <a:pt x="105" y="89"/>
                  </a:lnTo>
                  <a:lnTo>
                    <a:pt x="99" y="88"/>
                  </a:lnTo>
                  <a:lnTo>
                    <a:pt x="93" y="86"/>
                  </a:lnTo>
                  <a:lnTo>
                    <a:pt x="86" y="84"/>
                  </a:lnTo>
                  <a:lnTo>
                    <a:pt x="78" y="81"/>
                  </a:lnTo>
                  <a:lnTo>
                    <a:pt x="71" y="80"/>
                  </a:lnTo>
                  <a:lnTo>
                    <a:pt x="65" y="77"/>
                  </a:lnTo>
                  <a:lnTo>
                    <a:pt x="62" y="74"/>
                  </a:lnTo>
                  <a:lnTo>
                    <a:pt x="59" y="75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6" y="78"/>
                  </a:lnTo>
                  <a:lnTo>
                    <a:pt x="53" y="75"/>
                  </a:lnTo>
                  <a:lnTo>
                    <a:pt x="51" y="74"/>
                  </a:lnTo>
                  <a:lnTo>
                    <a:pt x="50" y="74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4" y="78"/>
                  </a:lnTo>
                  <a:lnTo>
                    <a:pt x="41" y="75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5" y="69"/>
                  </a:lnTo>
                  <a:lnTo>
                    <a:pt x="33" y="67"/>
                  </a:lnTo>
                  <a:lnTo>
                    <a:pt x="32" y="67"/>
                  </a:lnTo>
                  <a:lnTo>
                    <a:pt x="27" y="69"/>
                  </a:lnTo>
                  <a:lnTo>
                    <a:pt x="23" y="67"/>
                  </a:lnTo>
                  <a:lnTo>
                    <a:pt x="18" y="66"/>
                  </a:lnTo>
                  <a:lnTo>
                    <a:pt x="17" y="63"/>
                  </a:lnTo>
                  <a:lnTo>
                    <a:pt x="14" y="63"/>
                  </a:lnTo>
                  <a:lnTo>
                    <a:pt x="12" y="64"/>
                  </a:lnTo>
                  <a:lnTo>
                    <a:pt x="12" y="69"/>
                  </a:lnTo>
                  <a:lnTo>
                    <a:pt x="14" y="73"/>
                  </a:lnTo>
                  <a:lnTo>
                    <a:pt x="11" y="74"/>
                  </a:lnTo>
                  <a:lnTo>
                    <a:pt x="6" y="77"/>
                  </a:lnTo>
                  <a:lnTo>
                    <a:pt x="3" y="78"/>
                  </a:lnTo>
                  <a:lnTo>
                    <a:pt x="2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6" y="85"/>
                  </a:lnTo>
                  <a:lnTo>
                    <a:pt x="5" y="88"/>
                  </a:lnTo>
                  <a:lnTo>
                    <a:pt x="5" y="91"/>
                  </a:lnTo>
                  <a:lnTo>
                    <a:pt x="6" y="93"/>
                  </a:lnTo>
                  <a:lnTo>
                    <a:pt x="9" y="95"/>
                  </a:lnTo>
                  <a:lnTo>
                    <a:pt x="8" y="96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11" y="99"/>
                  </a:lnTo>
                  <a:lnTo>
                    <a:pt x="11" y="100"/>
                  </a:lnTo>
                  <a:lnTo>
                    <a:pt x="12" y="102"/>
                  </a:lnTo>
                  <a:lnTo>
                    <a:pt x="15" y="103"/>
                  </a:lnTo>
                  <a:lnTo>
                    <a:pt x="18" y="102"/>
                  </a:lnTo>
                  <a:lnTo>
                    <a:pt x="21" y="102"/>
                  </a:lnTo>
                  <a:lnTo>
                    <a:pt x="24" y="100"/>
                  </a:lnTo>
                  <a:lnTo>
                    <a:pt x="27" y="99"/>
                  </a:lnTo>
                  <a:lnTo>
                    <a:pt x="29" y="99"/>
                  </a:lnTo>
                  <a:lnTo>
                    <a:pt x="32" y="99"/>
                  </a:lnTo>
                  <a:lnTo>
                    <a:pt x="35" y="99"/>
                  </a:lnTo>
                  <a:lnTo>
                    <a:pt x="36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8" y="103"/>
                  </a:lnTo>
                  <a:lnTo>
                    <a:pt x="38" y="104"/>
                  </a:lnTo>
                  <a:lnTo>
                    <a:pt x="39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5" y="104"/>
                  </a:lnTo>
                  <a:lnTo>
                    <a:pt x="50" y="106"/>
                  </a:lnTo>
                  <a:lnTo>
                    <a:pt x="59" y="107"/>
                  </a:lnTo>
                  <a:lnTo>
                    <a:pt x="66" y="110"/>
                  </a:lnTo>
                  <a:lnTo>
                    <a:pt x="75" y="113"/>
                  </a:lnTo>
                  <a:lnTo>
                    <a:pt x="84" y="117"/>
                  </a:lnTo>
                  <a:lnTo>
                    <a:pt x="95" y="121"/>
                  </a:lnTo>
                  <a:lnTo>
                    <a:pt x="105" y="125"/>
                  </a:lnTo>
                  <a:lnTo>
                    <a:pt x="111" y="128"/>
                  </a:lnTo>
                  <a:lnTo>
                    <a:pt x="114" y="128"/>
                  </a:lnTo>
                  <a:lnTo>
                    <a:pt x="119" y="129"/>
                  </a:lnTo>
                  <a:lnTo>
                    <a:pt x="123" y="129"/>
                  </a:lnTo>
                  <a:lnTo>
                    <a:pt x="126" y="128"/>
                  </a:lnTo>
                  <a:lnTo>
                    <a:pt x="129" y="125"/>
                  </a:lnTo>
                  <a:lnTo>
                    <a:pt x="132" y="124"/>
                  </a:lnTo>
                  <a:lnTo>
                    <a:pt x="137" y="124"/>
                  </a:lnTo>
                  <a:lnTo>
                    <a:pt x="138" y="122"/>
                  </a:lnTo>
                  <a:lnTo>
                    <a:pt x="143" y="122"/>
                  </a:lnTo>
                  <a:lnTo>
                    <a:pt x="147" y="122"/>
                  </a:lnTo>
                  <a:lnTo>
                    <a:pt x="152" y="124"/>
                  </a:lnTo>
                  <a:lnTo>
                    <a:pt x="155" y="124"/>
                  </a:lnTo>
                  <a:close/>
                </a:path>
              </a:pathLst>
            </a:custGeom>
            <a:solidFill>
              <a:srgbClr val="0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Line 474"/>
            <p:cNvSpPr>
              <a:spLocks noChangeShapeType="1"/>
            </p:cNvSpPr>
            <p:nvPr/>
          </p:nvSpPr>
          <p:spPr bwMode="auto">
            <a:xfrm flipV="1">
              <a:off x="576" y="528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475"/>
            <p:cNvSpPr>
              <a:spLocks noChangeShapeType="1"/>
            </p:cNvSpPr>
            <p:nvPr/>
          </p:nvSpPr>
          <p:spPr bwMode="auto">
            <a:xfrm flipH="1" flipV="1">
              <a:off x="720" y="5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58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0394" r="23016" b="23214"/>
          <a:stretch>
            <a:fillRect/>
          </a:stretch>
        </p:blipFill>
        <p:spPr>
          <a:xfrm>
            <a:off x="0" y="0"/>
            <a:ext cx="4357687" cy="2292347"/>
          </a:xfrm>
        </p:spPr>
      </p:pic>
      <p:pic>
        <p:nvPicPr>
          <p:cNvPr id="19459" name="Рисунок 4"/>
          <p:cNvPicPr>
            <a:picLocks noChangeAspect="1"/>
          </p:cNvPicPr>
          <p:nvPr/>
        </p:nvPicPr>
        <p:blipFill>
          <a:blip r:embed="rId3"/>
          <a:srcRect l="6944" t="4216" b="32010"/>
          <a:stretch>
            <a:fillRect/>
          </a:stretch>
        </p:blipFill>
        <p:spPr bwMode="auto">
          <a:xfrm>
            <a:off x="4357686" y="0"/>
            <a:ext cx="4786314" cy="23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/>
          <p:cNvPicPr>
            <a:picLocks noChangeAspect="1"/>
          </p:cNvPicPr>
          <p:nvPr/>
        </p:nvPicPr>
        <p:blipFill>
          <a:blip r:embed="rId4"/>
          <a:srcRect t="22078" r="23237" b="5895"/>
          <a:stretch>
            <a:fillRect/>
          </a:stretch>
        </p:blipFill>
        <p:spPr bwMode="auto">
          <a:xfrm>
            <a:off x="0" y="2287185"/>
            <a:ext cx="4357686" cy="285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/>
          <p:cNvPicPr>
            <a:picLocks noChangeAspect="1"/>
          </p:cNvPicPr>
          <p:nvPr/>
        </p:nvPicPr>
        <p:blipFill>
          <a:blip r:embed="rId5" cstate="print"/>
          <a:srcRect t="12023"/>
          <a:stretch>
            <a:fillRect/>
          </a:stretch>
        </p:blipFill>
        <p:spPr bwMode="auto">
          <a:xfrm>
            <a:off x="4357686" y="2285998"/>
            <a:ext cx="4786314" cy="28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27911" y="285734"/>
            <a:ext cx="2519382" cy="2033198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8236" y="142858"/>
            <a:ext cx="2807102" cy="226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8853" y="2571751"/>
            <a:ext cx="2536860" cy="22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65" y="2540818"/>
            <a:ext cx="3441630" cy="245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7799" y="348219"/>
            <a:ext cx="3441134" cy="2289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548" y="351985"/>
            <a:ext cx="3619122" cy="2397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964" y="2476981"/>
            <a:ext cx="3559792" cy="2265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Рисунок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477725"/>
            <a:ext cx="3500462" cy="2344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Рисунок 4" descr="E:\Фото __\IMG_20161108_1006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909" y="1198174"/>
            <a:ext cx="4034430" cy="2776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66</Words>
  <Application>Microsoft Office PowerPoint</Application>
  <PresentationFormat>Экран (16:9)</PresentationFormat>
  <Paragraphs>15</Paragraphs>
  <Slides>11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Лист Microsoft Office Excel 97-2003</vt:lpstr>
      <vt:lpstr>Министерство образования и науки Хабаровского края Краевое государственное бюджетное образовательное учреждение дополнительного образования  «Хабаровский краевой центр развития творчества детей и юношества»</vt:lpstr>
      <vt:lpstr>Слайд 2</vt:lpstr>
      <vt:lpstr>Что мы для этого сделали?</vt:lpstr>
      <vt:lpstr>Краевая инновационная площадка «Внедрение профессионального стандарта «Педагог дополнительного образования»</vt:lpstr>
      <vt:lpstr>Слайд 5</vt:lpstr>
      <vt:lpstr>Результаты анкетирования педагогических работников ХКЦРТДиЮ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реализации программы развития</dc:title>
  <dc:creator>Ольга</dc:creator>
  <cp:lastModifiedBy>Shekin</cp:lastModifiedBy>
  <cp:revision>62</cp:revision>
  <dcterms:created xsi:type="dcterms:W3CDTF">2015-12-24T19:52:45Z</dcterms:created>
  <dcterms:modified xsi:type="dcterms:W3CDTF">2016-11-20T23:55:44Z</dcterms:modified>
</cp:coreProperties>
</file>